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/>
    <p:restoredTop sz="94653"/>
  </p:normalViewPr>
  <p:slideViewPr>
    <p:cSldViewPr snapToGrid="0" snapToObjects="1">
      <p:cViewPr varScale="1">
        <p:scale>
          <a:sx n="88" d="100"/>
          <a:sy n="88" d="100"/>
        </p:scale>
        <p:origin x="192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67C0A7-3A52-D142-AC62-89DDAD9AFF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E44AD9C-5BEA-0C47-9273-09B3C8A904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FE3F88B-EE40-EB4A-9994-88220AB9C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37D5-E3A9-954B-B524-8C3C6BB68596}" type="datetimeFigureOut">
              <a:rPr lang="de-DE" smtClean="0"/>
              <a:t>13.03.24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C5D61D8-511B-CD42-A4DA-2DB72A1D4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293247-863F-5C4F-9740-AC3A8118D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4702-584B-E34C-90BC-9B3A2F1372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377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566881-1317-BD45-B89F-7A61960DE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1CAFD58-EC89-0548-A7D1-0F47D8D906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5E85F6-5864-B44A-A598-37EF72385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37D5-E3A9-954B-B524-8C3C6BB68596}" type="datetimeFigureOut">
              <a:rPr lang="de-DE" smtClean="0"/>
              <a:t>13.03.24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394A22-CC62-0743-9FC8-BA25FE22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4AC370-96B1-D440-A326-0AEE2F9F1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4702-584B-E34C-90BC-9B3A2F1372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561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49FDBE2-E4A4-A142-AEC0-D6270B3317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0083571-214D-EC43-BFC5-B799A6B551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2BBF65-3410-E34A-87BB-025D6F7C7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37D5-E3A9-954B-B524-8C3C6BB68596}" type="datetimeFigureOut">
              <a:rPr lang="de-DE" smtClean="0"/>
              <a:t>13.03.24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556061-C4E9-4347-B1CF-037077FAE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6ACB77-EE81-374C-820E-D358A3B56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4702-584B-E34C-90BC-9B3A2F1372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5666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A2F7A-529C-7349-8E69-8F41277DD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285E7C-ECBA-C34F-83FA-8610CEE3B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3865646-F40D-104C-ABEF-F9E0628D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37D5-E3A9-954B-B524-8C3C6BB68596}" type="datetimeFigureOut">
              <a:rPr lang="de-DE" smtClean="0"/>
              <a:t>13.03.24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2C7E2D4-4A9C-AD49-B4B5-D923AA43E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871BBC4-00B2-1E4A-848F-39D450DF4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4702-584B-E34C-90BC-9B3A2F1372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7834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B70F24-2740-5E46-B089-2945499AF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79616A8-6A46-0F46-B7C7-171850DDB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5D37455-35C3-3D41-B87C-4C2D22A67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37D5-E3A9-954B-B524-8C3C6BB68596}" type="datetimeFigureOut">
              <a:rPr lang="de-DE" smtClean="0"/>
              <a:t>13.03.24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FF8AD3-7E87-E040-B179-1C374CAF2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9EAC64-4CDA-0A4D-8FFD-DA6FF50DB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4702-584B-E34C-90BC-9B3A2F1372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3651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E4A8FE-3471-444B-A575-6BCA23820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D0F301E-74E8-7A48-A49D-7C4690566F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69D8DED-BA12-0543-92CA-0C90BF6FA5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03B2E71-C38D-A34E-A3CD-7BBAF7425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37D5-E3A9-954B-B524-8C3C6BB68596}" type="datetimeFigureOut">
              <a:rPr lang="de-DE" smtClean="0"/>
              <a:t>13.03.24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3A57D40-0EA4-4B42-8674-E1604F999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8B874F1-6677-224A-9A78-C016CC5D5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4702-584B-E34C-90BC-9B3A2F1372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4878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2C9C91-D064-744C-995D-AC34E0F2B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FE1217C-DA9A-414F-AB0B-814847CF5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645195D-E56E-3F4F-81D8-F6260D8CDD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477B3BE-AC8C-CF41-A94D-69C1CCA146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3D931F0-4481-6342-B82B-D6D0F2FA36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BB9878D-9AF6-3645-B7DA-B99C0E238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37D5-E3A9-954B-B524-8C3C6BB68596}" type="datetimeFigureOut">
              <a:rPr lang="de-DE" smtClean="0"/>
              <a:t>13.03.24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CDB6114-122C-5E44-ADAF-7AD642C9C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E472A8D-A2B2-9948-B06F-38242E480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4702-584B-E34C-90BC-9B3A2F1372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0003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D0C8F4-53CB-3D4C-AF12-F3A87522E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BA5BF6D-B983-4047-A528-807E9325B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37D5-E3A9-954B-B524-8C3C6BB68596}" type="datetimeFigureOut">
              <a:rPr lang="de-DE" smtClean="0"/>
              <a:t>13.03.24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5091708-6E95-7744-9489-E7797A398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A721C45-356B-1348-B3B4-C71154173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4702-584B-E34C-90BC-9B3A2F1372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1188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C28CBA7-3FA4-8545-ACA1-F17571D76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37D5-E3A9-954B-B524-8C3C6BB68596}" type="datetimeFigureOut">
              <a:rPr lang="de-DE" smtClean="0"/>
              <a:t>13.03.24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8835694-3A9A-CB4E-BC78-E6C06453C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0281B00-6CEB-6A4D-9032-DFF1EE89F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4702-584B-E34C-90BC-9B3A2F1372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219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80D2BC-2E3B-F54A-BDC0-A23AB00F0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B2CD5A-1559-064E-94F4-9DAC393A4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DBEB8E4-6C66-2546-A3B7-6B38185BB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AD2C7AE-1E65-0C4F-ABF0-EC1175F1D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37D5-E3A9-954B-B524-8C3C6BB68596}" type="datetimeFigureOut">
              <a:rPr lang="de-DE" smtClean="0"/>
              <a:t>13.03.24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315069C-DD66-C740-B3FB-287E64610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F1E3BDA-9EAF-BD4A-8F11-EE15EBE36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4702-584B-E34C-90BC-9B3A2F1372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730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E748E9-3C8D-D74E-86F1-6ED1778D1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96B285E-E0EB-CA45-83DD-B071EED44F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C8F40C7-AAB3-5A4C-9486-9298D40485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657B6C1-8802-9F44-A361-DEFD5136F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37D5-E3A9-954B-B524-8C3C6BB68596}" type="datetimeFigureOut">
              <a:rPr lang="de-DE" smtClean="0"/>
              <a:t>13.03.24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24044C1-D980-A542-A0E6-EE0942FC1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5846676-7EBE-BA49-BB45-1E1B8EA09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4702-584B-E34C-90BC-9B3A2F1372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8224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B8909E4-2317-894F-8E4D-44C83D650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FF5A135-F9B5-6549-9406-E0DF85093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FCE163-DB62-3F4C-83B2-4866466EEA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537D5-E3A9-954B-B524-8C3C6BB68596}" type="datetimeFigureOut">
              <a:rPr lang="de-DE" smtClean="0"/>
              <a:t>13.03.24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51A78D5-E074-8846-B697-B94EDA3E73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261C02-2F57-A542-B500-4CA65B9337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D4702-584B-E34C-90BC-9B3A2F1372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4080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E5F7B5-0F72-964C-841B-3EF352D06D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2314" y="1558473"/>
            <a:ext cx="9144000" cy="979714"/>
          </a:xfrm>
        </p:spPr>
        <p:txBody>
          <a:bodyPr>
            <a:normAutofit/>
          </a:bodyPr>
          <a:lstStyle/>
          <a:p>
            <a:r>
              <a:rPr lang="de-DE" dirty="0"/>
              <a:t>Hast du ein Handy?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FF14E46D-2971-4A41-87F2-28AA4C02E65E}"/>
              </a:ext>
            </a:extLst>
          </p:cNvPr>
          <p:cNvSpPr txBox="1">
            <a:spLocks/>
          </p:cNvSpPr>
          <p:nvPr/>
        </p:nvSpPr>
        <p:spPr>
          <a:xfrm>
            <a:off x="3223985" y="3028044"/>
            <a:ext cx="6894286" cy="146412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Wozu benutzt du </a:t>
            </a:r>
          </a:p>
          <a:p>
            <a:r>
              <a:rPr lang="de-DE" dirty="0"/>
              <a:t>dein Handy?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BEAD2A38-2C73-1A41-AADC-C5CB958787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862" r="25828"/>
          <a:stretch/>
        </p:blipFill>
        <p:spPr>
          <a:xfrm>
            <a:off x="658585" y="1299029"/>
            <a:ext cx="2073729" cy="4383314"/>
          </a:xfrm>
          <a:prstGeom prst="rect">
            <a:avLst/>
          </a:prstGeom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5F05CC51-ACB6-FE4E-BD2A-9A8E780E17FA}"/>
              </a:ext>
            </a:extLst>
          </p:cNvPr>
          <p:cNvSpPr txBox="1">
            <a:spLocks/>
          </p:cNvSpPr>
          <p:nvPr/>
        </p:nvSpPr>
        <p:spPr>
          <a:xfrm>
            <a:off x="3048000" y="4492173"/>
            <a:ext cx="9144000" cy="97971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Welche Apps hast du installiert?</a:t>
            </a:r>
          </a:p>
        </p:txBody>
      </p:sp>
    </p:spTree>
    <p:extLst>
      <p:ext uri="{BB962C8B-B14F-4D97-AF65-F5344CB8AC3E}">
        <p14:creationId xmlns:p14="http://schemas.microsoft.com/office/powerpoint/2010/main" val="48492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E5F7B5-0F72-964C-841B-3EF352D06D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0828" y="1273629"/>
            <a:ext cx="9144000" cy="979714"/>
          </a:xfrm>
        </p:spPr>
        <p:txBody>
          <a:bodyPr>
            <a:normAutofit fontScale="90000"/>
          </a:bodyPr>
          <a:lstStyle/>
          <a:p>
            <a:r>
              <a:rPr lang="de-DE" dirty="0"/>
              <a:t>Welche Abkürzungen kennst du?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5F05CC51-ACB6-FE4E-BD2A-9A8E780E17FA}"/>
              </a:ext>
            </a:extLst>
          </p:cNvPr>
          <p:cNvSpPr txBox="1">
            <a:spLocks/>
          </p:cNvSpPr>
          <p:nvPr/>
        </p:nvSpPr>
        <p:spPr>
          <a:xfrm>
            <a:off x="1614714" y="2253342"/>
            <a:ext cx="1404257" cy="374105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dirty="0" err="1"/>
              <a:t>Lg</a:t>
            </a:r>
            <a:endParaRPr lang="de-DE" dirty="0"/>
          </a:p>
          <a:p>
            <a:pPr algn="l"/>
            <a:endParaRPr lang="de-DE" dirty="0"/>
          </a:p>
          <a:p>
            <a:pPr algn="l"/>
            <a:r>
              <a:rPr lang="de-DE" dirty="0" err="1"/>
              <a:t>Akla</a:t>
            </a:r>
            <a:endParaRPr lang="de-DE" dirty="0"/>
          </a:p>
          <a:p>
            <a:pPr algn="l"/>
            <a:endParaRPr lang="de-DE" dirty="0"/>
          </a:p>
          <a:p>
            <a:pPr algn="l"/>
            <a:r>
              <a:rPr lang="de-DE" dirty="0" err="1"/>
              <a:t>Bb</a:t>
            </a:r>
            <a:endParaRPr lang="de-DE" dirty="0"/>
          </a:p>
          <a:p>
            <a:pPr algn="l"/>
            <a:endParaRPr lang="de-DE" dirty="0"/>
          </a:p>
          <a:p>
            <a:pPr algn="l"/>
            <a:r>
              <a:rPr lang="de-DE" dirty="0" err="1"/>
              <a:t>Hdl</a:t>
            </a:r>
            <a:endParaRPr lang="de-DE" dirty="0"/>
          </a:p>
          <a:p>
            <a:pPr algn="l"/>
            <a:endParaRPr lang="de-DE" dirty="0"/>
          </a:p>
          <a:p>
            <a:pPr algn="l"/>
            <a:r>
              <a:rPr lang="de-DE" dirty="0" err="1"/>
              <a:t>Mfg</a:t>
            </a:r>
            <a:endParaRPr lang="de-DE" dirty="0"/>
          </a:p>
          <a:p>
            <a:pPr algn="l"/>
            <a:endParaRPr lang="de-DE" dirty="0"/>
          </a:p>
          <a:p>
            <a:pPr algn="l"/>
            <a:r>
              <a:rPr lang="de-DE" dirty="0" err="1"/>
              <a:t>rumian</a:t>
            </a:r>
            <a:endParaRPr lang="de-DE" dirty="0"/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12DA875F-225B-A04D-A7D4-25BFC7ABC4FF}"/>
              </a:ext>
            </a:extLst>
          </p:cNvPr>
          <p:cNvSpPr txBox="1">
            <a:spLocks/>
          </p:cNvSpPr>
          <p:nvPr/>
        </p:nvSpPr>
        <p:spPr>
          <a:xfrm>
            <a:off x="7014030" y="2253342"/>
            <a:ext cx="3976912" cy="374105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b="1" dirty="0"/>
              <a:t>L</a:t>
            </a:r>
            <a:r>
              <a:rPr lang="de-DE" dirty="0"/>
              <a:t>iebe </a:t>
            </a:r>
            <a:r>
              <a:rPr lang="de-DE" b="1" dirty="0"/>
              <a:t>G</a:t>
            </a:r>
            <a:r>
              <a:rPr lang="de-DE" dirty="0"/>
              <a:t>rüße</a:t>
            </a: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r>
              <a:rPr lang="de-DE" dirty="0" err="1">
                <a:solidFill>
                  <a:schemeClr val="bg1"/>
                </a:solidFill>
              </a:rPr>
              <a:t>Akla</a:t>
            </a:r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r>
              <a:rPr lang="de-DE" dirty="0" err="1">
                <a:solidFill>
                  <a:schemeClr val="bg1"/>
                </a:solidFill>
              </a:rPr>
              <a:t>Bb</a:t>
            </a:r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r>
              <a:rPr lang="de-DE" dirty="0" err="1">
                <a:solidFill>
                  <a:schemeClr val="bg1"/>
                </a:solidFill>
              </a:rPr>
              <a:t>Hdl</a:t>
            </a:r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r>
              <a:rPr lang="de-DE" dirty="0" err="1">
                <a:solidFill>
                  <a:schemeClr val="bg1"/>
                </a:solidFill>
              </a:rPr>
              <a:t>Mfg</a:t>
            </a:r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r>
              <a:rPr lang="de-DE" dirty="0" err="1">
                <a:solidFill>
                  <a:schemeClr val="bg1"/>
                </a:solidFill>
              </a:rPr>
              <a:t>rumian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A79A2EB3-BFCB-294E-8584-61B88EE2C3A4}"/>
              </a:ext>
            </a:extLst>
          </p:cNvPr>
          <p:cNvSpPr txBox="1">
            <a:spLocks/>
          </p:cNvSpPr>
          <p:nvPr/>
        </p:nvSpPr>
        <p:spPr>
          <a:xfrm>
            <a:off x="7014030" y="2249704"/>
            <a:ext cx="2761343" cy="374105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dirty="0"/>
              <a:t>                      </a:t>
            </a:r>
            <a:r>
              <a:rPr lang="de-DE" dirty="0">
                <a:solidFill>
                  <a:schemeClr val="bg1"/>
                </a:solidFill>
              </a:rPr>
              <a:t>.</a:t>
            </a:r>
          </a:p>
          <a:p>
            <a:pPr algn="l"/>
            <a:endParaRPr lang="de-DE" dirty="0"/>
          </a:p>
          <a:p>
            <a:pPr algn="l"/>
            <a:r>
              <a:rPr lang="de-DE" b="1" dirty="0"/>
              <a:t>A</a:t>
            </a:r>
            <a:r>
              <a:rPr lang="de-DE" dirty="0"/>
              <a:t>lles </a:t>
            </a:r>
            <a:r>
              <a:rPr lang="de-DE" b="1" dirty="0"/>
              <a:t>K</a:t>
            </a:r>
            <a:r>
              <a:rPr lang="de-DE" dirty="0"/>
              <a:t>lar</a:t>
            </a:r>
          </a:p>
          <a:p>
            <a:pPr algn="l"/>
            <a:endParaRPr lang="de-DE" dirty="0"/>
          </a:p>
          <a:p>
            <a:pPr algn="l"/>
            <a:r>
              <a:rPr lang="de-DE" dirty="0" err="1">
                <a:solidFill>
                  <a:schemeClr val="bg1"/>
                </a:solidFill>
              </a:rPr>
              <a:t>Bb</a:t>
            </a:r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r>
              <a:rPr lang="de-DE" dirty="0" err="1">
                <a:solidFill>
                  <a:schemeClr val="bg1"/>
                </a:solidFill>
              </a:rPr>
              <a:t>Hdl</a:t>
            </a:r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r>
              <a:rPr lang="de-DE" dirty="0" err="1">
                <a:solidFill>
                  <a:schemeClr val="bg1"/>
                </a:solidFill>
              </a:rPr>
              <a:t>Mfg</a:t>
            </a:r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r>
              <a:rPr lang="de-DE" dirty="0" err="1">
                <a:solidFill>
                  <a:schemeClr val="bg1"/>
                </a:solidFill>
              </a:rPr>
              <a:t>rumian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FFA6904F-BB91-2540-A297-E1EACE103D36}"/>
              </a:ext>
            </a:extLst>
          </p:cNvPr>
          <p:cNvSpPr txBox="1">
            <a:spLocks/>
          </p:cNvSpPr>
          <p:nvPr/>
        </p:nvSpPr>
        <p:spPr>
          <a:xfrm>
            <a:off x="7014030" y="2256974"/>
            <a:ext cx="2761343" cy="374105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dirty="0"/>
              <a:t>                      </a:t>
            </a:r>
            <a:r>
              <a:rPr lang="de-DE" dirty="0">
                <a:solidFill>
                  <a:schemeClr val="bg1"/>
                </a:solidFill>
              </a:rPr>
              <a:t>.</a:t>
            </a:r>
            <a:r>
              <a:rPr lang="de-DE" dirty="0"/>
              <a:t> </a:t>
            </a:r>
          </a:p>
          <a:p>
            <a:pPr algn="l"/>
            <a:endParaRPr lang="de-DE" dirty="0"/>
          </a:p>
          <a:p>
            <a:pPr algn="l"/>
            <a:r>
              <a:rPr lang="de-DE" dirty="0"/>
              <a:t>         </a:t>
            </a:r>
            <a:r>
              <a:rPr lang="de-DE" dirty="0">
                <a:solidFill>
                  <a:schemeClr val="bg1"/>
                </a:solidFill>
              </a:rPr>
              <a:t>.</a:t>
            </a:r>
          </a:p>
          <a:p>
            <a:pPr algn="l"/>
            <a:endParaRPr lang="de-DE" dirty="0"/>
          </a:p>
          <a:p>
            <a:pPr algn="l"/>
            <a:r>
              <a:rPr lang="de-DE" b="1" dirty="0"/>
              <a:t>B</a:t>
            </a:r>
            <a:r>
              <a:rPr lang="de-DE" dirty="0"/>
              <a:t>is </a:t>
            </a:r>
            <a:r>
              <a:rPr lang="de-DE" b="1" dirty="0"/>
              <a:t>b</a:t>
            </a:r>
            <a:r>
              <a:rPr lang="de-DE" dirty="0"/>
              <a:t>ald</a:t>
            </a:r>
          </a:p>
          <a:p>
            <a:pPr algn="l"/>
            <a:endParaRPr lang="de-DE" dirty="0"/>
          </a:p>
          <a:p>
            <a:pPr algn="l"/>
            <a:r>
              <a:rPr lang="de-DE" dirty="0" err="1">
                <a:solidFill>
                  <a:schemeClr val="bg1"/>
                </a:solidFill>
              </a:rPr>
              <a:t>Hdl</a:t>
            </a:r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r>
              <a:rPr lang="de-DE" dirty="0" err="1">
                <a:solidFill>
                  <a:schemeClr val="bg1"/>
                </a:solidFill>
              </a:rPr>
              <a:t>Mfg</a:t>
            </a:r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r>
              <a:rPr lang="de-DE" dirty="0" err="1">
                <a:solidFill>
                  <a:schemeClr val="bg1"/>
                </a:solidFill>
              </a:rPr>
              <a:t>rumian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00BB877D-78CF-394D-BEFC-F86D6AF6B63F}"/>
              </a:ext>
            </a:extLst>
          </p:cNvPr>
          <p:cNvSpPr txBox="1">
            <a:spLocks/>
          </p:cNvSpPr>
          <p:nvPr/>
        </p:nvSpPr>
        <p:spPr>
          <a:xfrm>
            <a:off x="6999513" y="2253339"/>
            <a:ext cx="2761343" cy="374105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dirty="0"/>
              <a:t>                      </a:t>
            </a:r>
            <a:r>
              <a:rPr lang="de-DE" dirty="0">
                <a:solidFill>
                  <a:schemeClr val="bg1"/>
                </a:solidFill>
              </a:rPr>
              <a:t>.</a:t>
            </a:r>
            <a:r>
              <a:rPr lang="de-DE" dirty="0"/>
              <a:t> </a:t>
            </a:r>
          </a:p>
          <a:p>
            <a:pPr algn="l"/>
            <a:endParaRPr lang="de-DE" dirty="0"/>
          </a:p>
          <a:p>
            <a:pPr algn="l"/>
            <a:r>
              <a:rPr lang="de-DE" dirty="0"/>
              <a:t>                  </a:t>
            </a:r>
            <a:r>
              <a:rPr lang="de-DE" dirty="0">
                <a:solidFill>
                  <a:schemeClr val="bg1"/>
                </a:solidFill>
              </a:rPr>
              <a:t>.</a:t>
            </a:r>
          </a:p>
          <a:p>
            <a:pPr algn="l"/>
            <a:endParaRPr lang="de-DE" dirty="0"/>
          </a:p>
          <a:p>
            <a:pPr algn="l"/>
            <a:r>
              <a:rPr lang="de-DE" b="1" dirty="0"/>
              <a:t>               </a:t>
            </a:r>
            <a:r>
              <a:rPr lang="de-DE" b="1" dirty="0">
                <a:solidFill>
                  <a:schemeClr val="bg1"/>
                </a:solidFill>
              </a:rPr>
              <a:t>.</a:t>
            </a:r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/>
          </a:p>
          <a:p>
            <a:pPr algn="l"/>
            <a:r>
              <a:rPr lang="de-DE" b="1" dirty="0"/>
              <a:t>H</a:t>
            </a:r>
            <a:r>
              <a:rPr lang="de-DE" dirty="0"/>
              <a:t>ab </a:t>
            </a:r>
            <a:r>
              <a:rPr lang="de-DE" b="1" dirty="0"/>
              <a:t>d</a:t>
            </a:r>
            <a:r>
              <a:rPr lang="de-DE" dirty="0"/>
              <a:t>ich </a:t>
            </a:r>
            <a:r>
              <a:rPr lang="de-DE" b="1" dirty="0"/>
              <a:t>l</a:t>
            </a:r>
            <a:r>
              <a:rPr lang="de-DE" dirty="0"/>
              <a:t>ieb</a:t>
            </a: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r>
              <a:rPr lang="de-DE" dirty="0" err="1">
                <a:solidFill>
                  <a:schemeClr val="bg1"/>
                </a:solidFill>
              </a:rPr>
              <a:t>Mfg</a:t>
            </a:r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r>
              <a:rPr lang="de-DE" dirty="0" err="1">
                <a:solidFill>
                  <a:schemeClr val="bg1"/>
                </a:solidFill>
              </a:rPr>
              <a:t>rumian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13F1105F-CB83-EC43-BDA7-A85A32DB0590}"/>
              </a:ext>
            </a:extLst>
          </p:cNvPr>
          <p:cNvSpPr txBox="1">
            <a:spLocks/>
          </p:cNvSpPr>
          <p:nvPr/>
        </p:nvSpPr>
        <p:spPr>
          <a:xfrm>
            <a:off x="6999513" y="2253341"/>
            <a:ext cx="3933372" cy="374105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dirty="0"/>
              <a:t>                      </a:t>
            </a:r>
            <a:r>
              <a:rPr lang="de-DE" dirty="0">
                <a:solidFill>
                  <a:schemeClr val="bg1"/>
                </a:solidFill>
              </a:rPr>
              <a:t>.</a:t>
            </a:r>
          </a:p>
          <a:p>
            <a:pPr algn="l"/>
            <a:endParaRPr lang="de-DE" dirty="0"/>
          </a:p>
          <a:p>
            <a:pPr algn="l"/>
            <a:r>
              <a:rPr lang="de-DE" dirty="0"/>
              <a:t>                 </a:t>
            </a:r>
            <a:r>
              <a:rPr lang="de-DE" dirty="0">
                <a:solidFill>
                  <a:schemeClr val="bg1"/>
                </a:solidFill>
              </a:rPr>
              <a:t>.</a:t>
            </a:r>
            <a:r>
              <a:rPr lang="de-DE" dirty="0"/>
              <a:t>  </a:t>
            </a:r>
            <a:r>
              <a:rPr lang="de-DE" dirty="0">
                <a:solidFill>
                  <a:schemeClr val="bg1"/>
                </a:solidFill>
              </a:rPr>
              <a:t>.</a:t>
            </a:r>
          </a:p>
          <a:p>
            <a:pPr algn="l"/>
            <a:endParaRPr lang="de-DE" dirty="0"/>
          </a:p>
          <a:p>
            <a:pPr algn="l"/>
            <a:r>
              <a:rPr lang="de-DE" b="1" dirty="0"/>
              <a:t>              </a:t>
            </a:r>
            <a:r>
              <a:rPr lang="de-DE" b="1" dirty="0">
                <a:solidFill>
                  <a:schemeClr val="bg1"/>
                </a:solidFill>
              </a:rPr>
              <a:t>.</a:t>
            </a:r>
            <a:r>
              <a:rPr lang="de-DE" b="1" dirty="0"/>
              <a:t>   </a:t>
            </a:r>
            <a:r>
              <a:rPr lang="de-DE" b="1" dirty="0">
                <a:solidFill>
                  <a:schemeClr val="bg1"/>
                </a:solidFill>
              </a:rPr>
              <a:t>.</a:t>
            </a:r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/>
          </a:p>
          <a:p>
            <a:pPr algn="l"/>
            <a:r>
              <a:rPr lang="de-DE" b="1" dirty="0"/>
              <a:t>                       </a:t>
            </a:r>
            <a:r>
              <a:rPr lang="de-DE" b="1" dirty="0">
                <a:solidFill>
                  <a:schemeClr val="bg1"/>
                </a:solidFill>
              </a:rPr>
              <a:t>.</a:t>
            </a:r>
            <a:endParaRPr lang="de-DE" dirty="0">
              <a:solidFill>
                <a:schemeClr val="bg1"/>
              </a:solidFill>
            </a:endParaRPr>
          </a:p>
          <a:p>
            <a:pPr algn="l"/>
            <a:r>
              <a:rPr lang="de-DE" dirty="0"/>
              <a:t>Mit freundlichen grüßen</a:t>
            </a: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r>
              <a:rPr lang="de-DE" dirty="0" err="1">
                <a:solidFill>
                  <a:schemeClr val="bg1"/>
                </a:solidFill>
              </a:rPr>
              <a:t>rumian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94488D80-8126-2440-8D42-AB569CC47777}"/>
              </a:ext>
            </a:extLst>
          </p:cNvPr>
          <p:cNvSpPr txBox="1">
            <a:spLocks/>
          </p:cNvSpPr>
          <p:nvPr/>
        </p:nvSpPr>
        <p:spPr>
          <a:xfrm>
            <a:off x="6941456" y="2253340"/>
            <a:ext cx="4481287" cy="374105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dirty="0"/>
              <a:t>                         </a:t>
            </a:r>
            <a:r>
              <a:rPr lang="de-DE" dirty="0">
                <a:solidFill>
                  <a:schemeClr val="bg1"/>
                </a:solidFill>
              </a:rPr>
              <a:t>..</a:t>
            </a:r>
            <a:r>
              <a:rPr lang="de-DE" dirty="0"/>
              <a:t> </a:t>
            </a:r>
          </a:p>
          <a:p>
            <a:pPr algn="l"/>
            <a:endParaRPr lang="de-DE" dirty="0"/>
          </a:p>
          <a:p>
            <a:pPr algn="l"/>
            <a:r>
              <a:rPr lang="de-DE" dirty="0"/>
              <a:t>                   </a:t>
            </a:r>
            <a:r>
              <a:rPr lang="de-DE" dirty="0">
                <a:solidFill>
                  <a:schemeClr val="bg1"/>
                </a:solidFill>
              </a:rPr>
              <a:t>.</a:t>
            </a:r>
            <a:r>
              <a:rPr lang="de-DE" dirty="0"/>
              <a:t> </a:t>
            </a:r>
            <a:r>
              <a:rPr lang="de-DE" dirty="0">
                <a:solidFill>
                  <a:schemeClr val="bg1"/>
                </a:solidFill>
              </a:rPr>
              <a:t>.</a:t>
            </a:r>
          </a:p>
          <a:p>
            <a:pPr algn="l"/>
            <a:endParaRPr lang="de-DE" dirty="0"/>
          </a:p>
          <a:p>
            <a:pPr algn="l"/>
            <a:r>
              <a:rPr lang="de-DE" b="1" dirty="0"/>
              <a:t>                </a:t>
            </a:r>
            <a:r>
              <a:rPr lang="de-DE" b="1" dirty="0">
                <a:solidFill>
                  <a:schemeClr val="bg1"/>
                </a:solidFill>
              </a:rPr>
              <a:t>. .</a:t>
            </a:r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/>
          </a:p>
          <a:p>
            <a:pPr algn="l"/>
            <a:r>
              <a:rPr lang="de-DE" b="1" dirty="0"/>
              <a:t>                         </a:t>
            </a:r>
            <a:r>
              <a:rPr lang="de-DE" b="1" dirty="0">
                <a:solidFill>
                  <a:schemeClr val="bg1"/>
                </a:solidFill>
              </a:rPr>
              <a:t>.</a:t>
            </a:r>
            <a:endParaRPr lang="de-DE" dirty="0">
              <a:solidFill>
                <a:schemeClr val="bg1"/>
              </a:solidFill>
            </a:endParaRP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r>
              <a:rPr lang="de-DE" dirty="0">
                <a:solidFill>
                  <a:schemeClr val="bg1"/>
                </a:solidFill>
              </a:rPr>
              <a:t>                                             .</a:t>
            </a:r>
          </a:p>
          <a:p>
            <a:pPr algn="l"/>
            <a:endParaRPr lang="de-DE" dirty="0">
              <a:solidFill>
                <a:schemeClr val="bg1"/>
              </a:solidFill>
            </a:endParaRPr>
          </a:p>
          <a:p>
            <a:pPr algn="l"/>
            <a:r>
              <a:rPr lang="de-DE" b="1" dirty="0"/>
              <a:t>Ru</a:t>
            </a:r>
            <a:r>
              <a:rPr lang="de-DE" dirty="0"/>
              <a:t>f </a:t>
            </a:r>
            <a:r>
              <a:rPr lang="de-DE" b="1" dirty="0"/>
              <a:t>mi</a:t>
            </a:r>
            <a:r>
              <a:rPr lang="de-DE" dirty="0"/>
              <a:t>ch </a:t>
            </a:r>
            <a:r>
              <a:rPr lang="de-DE" b="1" dirty="0"/>
              <a:t>an</a:t>
            </a:r>
          </a:p>
        </p:txBody>
      </p:sp>
    </p:spTree>
    <p:extLst>
      <p:ext uri="{BB962C8B-B14F-4D97-AF65-F5344CB8AC3E}">
        <p14:creationId xmlns:p14="http://schemas.microsoft.com/office/powerpoint/2010/main" val="209718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7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20C8E6-2790-0B4C-88D6-C16E97474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000" dirty="0"/>
              <a:t>Schreib folgende SMS mit Hilfe der Abkürzungen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940CAE-5BA2-AE4B-99F6-6673A2053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371" y="1807936"/>
            <a:ext cx="5591629" cy="4351338"/>
          </a:xfrm>
        </p:spPr>
        <p:txBody>
          <a:bodyPr/>
          <a:lstStyle/>
          <a:p>
            <a:endParaRPr lang="de-DE" dirty="0"/>
          </a:p>
          <a:p>
            <a:r>
              <a:rPr lang="de-DE" dirty="0"/>
              <a:t>Gute Nacht! Hab dich lieb!</a:t>
            </a:r>
          </a:p>
          <a:p>
            <a:r>
              <a:rPr lang="de-DE" dirty="0"/>
              <a:t>Alles klar, ich bin gleich bei dir.</a:t>
            </a:r>
          </a:p>
          <a:p>
            <a:r>
              <a:rPr lang="de-DE" dirty="0"/>
              <a:t>Wir sehen uns, bis bald!</a:t>
            </a:r>
          </a:p>
          <a:p>
            <a:r>
              <a:rPr lang="de-DE" dirty="0"/>
              <a:t>Ich schlafe noch, lass mich in Ruhe!</a:t>
            </a: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27F1B73C-B08A-0843-AD20-A48290A951C6}"/>
              </a:ext>
            </a:extLst>
          </p:cNvPr>
          <p:cNvSpPr txBox="1">
            <a:spLocks/>
          </p:cNvSpPr>
          <p:nvPr/>
        </p:nvSpPr>
        <p:spPr>
          <a:xfrm>
            <a:off x="6273799" y="1801586"/>
            <a:ext cx="5591629" cy="1019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  <a:p>
            <a:r>
              <a:rPr lang="de-DE" dirty="0"/>
              <a:t>Gn8! </a:t>
            </a:r>
            <a:r>
              <a:rPr lang="de-DE" dirty="0" err="1"/>
              <a:t>Hdl</a:t>
            </a:r>
            <a:r>
              <a:rPr lang="de-DE" dirty="0"/>
              <a:t>!</a:t>
            </a: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D7D8E3D8-A1BB-7C46-9599-9F558B9BE29C}"/>
              </a:ext>
            </a:extLst>
          </p:cNvPr>
          <p:cNvSpPr txBox="1">
            <a:spLocks/>
          </p:cNvSpPr>
          <p:nvPr/>
        </p:nvSpPr>
        <p:spPr>
          <a:xfrm>
            <a:off x="6273798" y="2311173"/>
            <a:ext cx="5591629" cy="1019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  <a:p>
            <a:r>
              <a:rPr lang="de-DE" dirty="0" err="1"/>
              <a:t>Akla</a:t>
            </a:r>
            <a:r>
              <a:rPr lang="de-DE" dirty="0"/>
              <a:t>, </a:t>
            </a:r>
            <a:r>
              <a:rPr lang="de-DE" dirty="0" err="1"/>
              <a:t>bigbedi</a:t>
            </a:r>
            <a:r>
              <a:rPr lang="de-DE" dirty="0"/>
              <a:t>.</a:t>
            </a:r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01B13830-DB09-4341-ABA0-740322F480E5}"/>
              </a:ext>
            </a:extLst>
          </p:cNvPr>
          <p:cNvSpPr txBox="1">
            <a:spLocks/>
          </p:cNvSpPr>
          <p:nvPr/>
        </p:nvSpPr>
        <p:spPr>
          <a:xfrm>
            <a:off x="6273797" y="2820760"/>
            <a:ext cx="5591629" cy="1019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  <a:p>
            <a:r>
              <a:rPr lang="de-DE" dirty="0" err="1"/>
              <a:t>Cu</a:t>
            </a:r>
            <a:r>
              <a:rPr lang="de-DE" dirty="0"/>
              <a:t>, </a:t>
            </a:r>
            <a:r>
              <a:rPr lang="de-DE" dirty="0" err="1"/>
              <a:t>bb</a:t>
            </a:r>
            <a:r>
              <a:rPr lang="de-DE" dirty="0"/>
              <a:t>!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EEDF4DC0-9D46-2A45-B68F-D01462FDF9CC}"/>
              </a:ext>
            </a:extLst>
          </p:cNvPr>
          <p:cNvSpPr txBox="1">
            <a:spLocks/>
          </p:cNvSpPr>
          <p:nvPr/>
        </p:nvSpPr>
        <p:spPr>
          <a:xfrm>
            <a:off x="6273797" y="3330347"/>
            <a:ext cx="5591629" cy="1019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  <a:p>
            <a:r>
              <a:rPr lang="de-DE" dirty="0" err="1"/>
              <a:t>Slano</a:t>
            </a:r>
            <a:r>
              <a:rPr lang="de-DE" dirty="0"/>
              <a:t>, </a:t>
            </a:r>
            <a:r>
              <a:rPr lang="de-DE" dirty="0" err="1"/>
              <a:t>Imir</a:t>
            </a:r>
            <a:r>
              <a:rPr lang="de-DE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854770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Microsoft Macintosh PowerPoint</Application>
  <PresentationFormat>Breitbild</PresentationFormat>
  <Paragraphs>95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Hast du ein Handy?</vt:lpstr>
      <vt:lpstr>Welche Abkürzungen kennst du?</vt:lpstr>
      <vt:lpstr>Schreib folgende SMS mit Hilfe der Abkürzungen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Hast du ein Handy?</dc:title>
  <dc:creator>Rafael Sanz</dc:creator>
  <cp:lastModifiedBy>Rafael Sanz</cp:lastModifiedBy>
  <cp:revision>4</cp:revision>
  <dcterms:created xsi:type="dcterms:W3CDTF">2024-03-13T10:46:32Z</dcterms:created>
  <dcterms:modified xsi:type="dcterms:W3CDTF">2024-03-13T11:41:49Z</dcterms:modified>
</cp:coreProperties>
</file>