
<file path=[Content_Types].xml><?xml version="1.0" encoding="utf-8"?>
<Types xmlns="http://schemas.openxmlformats.org/package/2006/content-types">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 roundtripDataSignature="AMtx7mjaxaIksF4N5bgs1Piq5iVhGx+S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9dc579765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9dc579765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beaf40e4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9beaf40e4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6030761f62_1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 name="Google Shape;88;g6030761f62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9e0a6ceafd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9e0a6ceafd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9e0a6ceaf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9e0a6ceaf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9e0a6ceafd_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9e0a6ceafd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9e0a6ceafd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9e0a6ceafd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7e4a3ab67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g27e4a3ab677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9beaf40e4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g29beaf40e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9beaf40e46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9beaf40e46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4"/>
        <p:cNvGrpSpPr/>
        <p:nvPr/>
      </p:nvGrpSpPr>
      <p:grpSpPr>
        <a:xfrm>
          <a:off x="0" y="0"/>
          <a:ext cx="0" cy="0"/>
          <a:chOff x="0" y="0"/>
          <a:chExt cx="0" cy="0"/>
        </a:xfrm>
      </p:grpSpPr>
      <p:sp>
        <p:nvSpPr>
          <p:cNvPr id="25" name="Google Shape;25;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30"/>
        <p:cNvGrpSpPr/>
        <p:nvPr/>
      </p:nvGrpSpPr>
      <p:grpSpPr>
        <a:xfrm>
          <a:off x="0" y="0"/>
          <a:ext cx="0" cy="0"/>
          <a:chOff x="0" y="0"/>
          <a:chExt cx="0" cy="0"/>
        </a:xfrm>
      </p:grpSpPr>
      <p:sp>
        <p:nvSpPr>
          <p:cNvPr id="31" name="Google Shape;3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34"/>
        <p:cNvGrpSpPr/>
        <p:nvPr/>
      </p:nvGrpSpPr>
      <p:grpSpPr>
        <a:xfrm>
          <a:off x="0" y="0"/>
          <a:ext cx="0" cy="0"/>
          <a:chOff x="0" y="0"/>
          <a:chExt cx="0" cy="0"/>
        </a:xfrm>
      </p:grpSpPr>
      <p:sp>
        <p:nvSpPr>
          <p:cNvPr id="35" name="Google Shape;35;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9"/>
        <p:cNvGrpSpPr/>
        <p:nvPr/>
      </p:nvGrpSpPr>
      <p:grpSpPr>
        <a:xfrm>
          <a:off x="0" y="0"/>
          <a:ext cx="0" cy="0"/>
          <a:chOff x="0" y="0"/>
          <a:chExt cx="0" cy="0"/>
        </a:xfrm>
      </p:grpSpPr>
      <p:sp>
        <p:nvSpPr>
          <p:cNvPr id="40" name="Google Shape;40;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5"/>
        <p:cNvGrpSpPr/>
        <p:nvPr/>
      </p:nvGrpSpPr>
      <p:grpSpPr>
        <a:xfrm>
          <a:off x="0" y="0"/>
          <a:ext cx="0" cy="0"/>
          <a:chOff x="0" y="0"/>
          <a:chExt cx="0" cy="0"/>
        </a:xfrm>
      </p:grpSpPr>
      <p:sp>
        <p:nvSpPr>
          <p:cNvPr id="46" name="Google Shape;46;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4"/>
          <p:cNvSpPr>
            <a:spLocks noGrp="1"/>
          </p:cNvSpPr>
          <p:nvPr>
            <p:ph type="pic" idx="2"/>
          </p:nvPr>
        </p:nvSpPr>
        <p:spPr>
          <a:xfrm>
            <a:off x="5183188" y="987425"/>
            <a:ext cx="6172200" cy="4873625"/>
          </a:xfrm>
          <a:prstGeom prst="rect">
            <a:avLst/>
          </a:prstGeom>
          <a:noFill/>
          <a:ln>
            <a:noFill/>
          </a:ln>
        </p:spPr>
      </p:sp>
      <p:sp>
        <p:nvSpPr>
          <p:cNvPr id="64" name="Google Shape;64;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mt="14000"/>
          </a:blip>
          <a:stretch>
            <a:fillRect/>
          </a:stretch>
        </a:blip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hyperlink" Target="https://agora-eoi.xtec.cat/eoiguixols/el-servei-educatiu/projecte-educatiu-de-centre-pec/"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ibeMUC7-qVA"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29dc5797654_1_0"/>
          <p:cNvSpPr txBox="1">
            <a:spLocks noGrp="1"/>
          </p:cNvSpPr>
          <p:nvPr>
            <p:ph type="ctrTitle"/>
          </p:nvPr>
        </p:nvSpPr>
        <p:spPr>
          <a:xfrm>
            <a:off x="1524000" y="1122363"/>
            <a:ext cx="9144000" cy="23877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s-ES" b="1"/>
              <a:t>Protocol d’emergència</a:t>
            </a:r>
            <a:endParaRPr b="1"/>
          </a:p>
          <a:p>
            <a:pPr marL="457200" lvl="0" indent="-517171" algn="ctr" rtl="0">
              <a:spcBef>
                <a:spcPts val="0"/>
              </a:spcBef>
              <a:spcAft>
                <a:spcPts val="0"/>
              </a:spcAft>
              <a:buSzPts val="4544"/>
              <a:buChar char="-"/>
            </a:pPr>
            <a:r>
              <a:rPr lang="es-ES" sz="4544" b="1"/>
              <a:t>evacuació i confinament -</a:t>
            </a:r>
            <a:endParaRPr sz="4544" b="1"/>
          </a:p>
        </p:txBody>
      </p:sp>
      <p:sp>
        <p:nvSpPr>
          <p:cNvPr id="85" name="Google Shape;85;g29dc5797654_1_0"/>
          <p:cNvSpPr txBox="1">
            <a:spLocks noGrp="1"/>
          </p:cNvSpPr>
          <p:nvPr>
            <p:ph type="subTitle" idx="1"/>
          </p:nvPr>
        </p:nvSpPr>
        <p:spPr>
          <a:xfrm>
            <a:off x="1524000" y="3602038"/>
            <a:ext cx="9144000" cy="16557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es-ES" b="1"/>
              <a:t>Novembre 2023</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g29beaf40e46_0_16"/>
          <p:cNvPicPr preferRelativeResize="0"/>
          <p:nvPr/>
        </p:nvPicPr>
        <p:blipFill>
          <a:blip r:embed="rId3">
            <a:alphaModFix/>
          </a:blip>
          <a:stretch>
            <a:fillRect/>
          </a:stretch>
        </p:blipFill>
        <p:spPr>
          <a:xfrm>
            <a:off x="1293763" y="2074450"/>
            <a:ext cx="9604475" cy="3001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6030761f62_1_1"/>
          <p:cNvSpPr txBox="1">
            <a:spLocks noGrp="1"/>
          </p:cNvSpPr>
          <p:nvPr>
            <p:ph type="subTitle" idx="1"/>
          </p:nvPr>
        </p:nvSpPr>
        <p:spPr>
          <a:xfrm>
            <a:off x="763900" y="455350"/>
            <a:ext cx="11057400" cy="988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s-ES" sz="5500" b="1"/>
              <a:t>Protocol d’Emergència</a:t>
            </a:r>
            <a:endParaRPr sz="5500"/>
          </a:p>
        </p:txBody>
      </p:sp>
      <p:sp>
        <p:nvSpPr>
          <p:cNvPr id="91" name="Google Shape;91;g6030761f62_1_1"/>
          <p:cNvSpPr/>
          <p:nvPr/>
        </p:nvSpPr>
        <p:spPr>
          <a:xfrm>
            <a:off x="763950" y="1443838"/>
            <a:ext cx="10664100" cy="2417700"/>
          </a:xfrm>
          <a:prstGeom prst="rect">
            <a:avLst/>
          </a:prstGeom>
          <a:noFill/>
          <a:ln>
            <a:noFill/>
          </a:ln>
        </p:spPr>
        <p:txBody>
          <a:bodyPr spcFirstLastPara="1" wrap="square" lIns="91425" tIns="45700" rIns="91425" bIns="45700" anchor="t" anchorCtr="0">
            <a:noAutofit/>
          </a:bodyPr>
          <a:lstStyle/>
          <a:p>
            <a:pPr marL="457200" marR="0" lvl="0" indent="0" algn="l" rtl="0">
              <a:lnSpc>
                <a:spcPct val="115000"/>
              </a:lnSpc>
              <a:spcBef>
                <a:spcPts val="0"/>
              </a:spcBef>
              <a:spcAft>
                <a:spcPts val="0"/>
              </a:spcAft>
              <a:buClr>
                <a:srgbClr val="000000"/>
              </a:buClr>
              <a:buSzPts val="2800"/>
              <a:buFont typeface="Arial"/>
              <a:buNone/>
            </a:pPr>
            <a:r>
              <a:rPr lang="es-ES" sz="2800" b="0" i="0" u="none" strike="noStrike" cap="none" dirty="0" err="1">
                <a:solidFill>
                  <a:schemeClr val="dk1"/>
                </a:solidFill>
                <a:latin typeface="Arial"/>
                <a:ea typeface="Arial"/>
                <a:cs typeface="Arial"/>
                <a:sym typeface="Arial"/>
              </a:rPr>
              <a:t>Recordeu</a:t>
            </a:r>
            <a:r>
              <a:rPr lang="es-ES" sz="2800" b="0" i="0" u="none" strike="noStrike" cap="none" dirty="0">
                <a:solidFill>
                  <a:schemeClr val="dk1"/>
                </a:solidFill>
                <a:latin typeface="Arial"/>
                <a:ea typeface="Arial"/>
                <a:cs typeface="Arial"/>
                <a:sym typeface="Arial"/>
              </a:rPr>
              <a:t> que en cas </a:t>
            </a:r>
            <a:r>
              <a:rPr lang="es-ES" sz="2800" b="0" i="0" u="none" strike="noStrike" cap="none" dirty="0" err="1">
                <a:solidFill>
                  <a:schemeClr val="dk1"/>
                </a:solidFill>
                <a:latin typeface="Arial"/>
                <a:ea typeface="Arial"/>
                <a:cs typeface="Arial"/>
                <a:sym typeface="Arial"/>
              </a:rPr>
              <a:t>d’evacuació</a:t>
            </a:r>
            <a:r>
              <a:rPr lang="es-ES" sz="2800" b="0" i="0" u="none" strike="noStrike" cap="none" dirty="0">
                <a:solidFill>
                  <a:schemeClr val="dk1"/>
                </a:solidFill>
                <a:latin typeface="Arial"/>
                <a:ea typeface="Arial"/>
                <a:cs typeface="Arial"/>
                <a:sym typeface="Arial"/>
              </a:rPr>
              <a:t>:</a:t>
            </a:r>
            <a:endParaRPr sz="3800" b="1" i="0" u="none" strike="noStrike" cap="none" dirty="0">
              <a:solidFill>
                <a:schemeClr val="dk1"/>
              </a:solidFill>
              <a:latin typeface="Arial"/>
              <a:ea typeface="Arial"/>
              <a:cs typeface="Arial"/>
              <a:sym typeface="Arial"/>
            </a:endParaRPr>
          </a:p>
          <a:p>
            <a:pPr marL="457200" marR="0" lvl="0" indent="0" algn="l" rtl="0">
              <a:lnSpc>
                <a:spcPct val="115000"/>
              </a:lnSpc>
              <a:spcBef>
                <a:spcPts val="1200"/>
              </a:spcBef>
              <a:spcAft>
                <a:spcPts val="0"/>
              </a:spcAft>
              <a:buClr>
                <a:srgbClr val="000000"/>
              </a:buClr>
              <a:buSzPts val="1900"/>
              <a:buFont typeface="Arial"/>
              <a:buNone/>
            </a:pPr>
            <a:r>
              <a:rPr lang="es-ES" sz="1900" b="0" i="0" u="none" strike="noStrike" cap="none" dirty="0">
                <a:solidFill>
                  <a:srgbClr val="595959"/>
                </a:solidFill>
                <a:latin typeface="Arial"/>
                <a:ea typeface="Arial"/>
                <a:cs typeface="Arial"/>
                <a:sym typeface="Arial"/>
              </a:rPr>
              <a:t>1. </a:t>
            </a:r>
            <a:r>
              <a:rPr lang="es-ES" sz="1800" b="0" i="0" u="none" strike="noStrike" cap="none" dirty="0">
                <a:solidFill>
                  <a:srgbClr val="595959"/>
                </a:solidFill>
                <a:latin typeface="Arial"/>
                <a:ea typeface="Arial"/>
                <a:cs typeface="Arial"/>
                <a:sym typeface="Arial"/>
              </a:rPr>
              <a:t>Si </a:t>
            </a:r>
            <a:r>
              <a:rPr lang="es-ES" sz="1800" b="0" i="0" u="none" strike="noStrike" cap="none" dirty="0" err="1">
                <a:solidFill>
                  <a:srgbClr val="595959"/>
                </a:solidFill>
                <a:latin typeface="Arial"/>
                <a:ea typeface="Arial"/>
                <a:cs typeface="Arial"/>
                <a:sym typeface="Arial"/>
              </a:rPr>
              <a:t>detecteu</a:t>
            </a:r>
            <a:r>
              <a:rPr lang="es-ES" sz="1800" b="0" i="0" u="none" strike="noStrike" cap="none" dirty="0">
                <a:solidFill>
                  <a:srgbClr val="595959"/>
                </a:solidFill>
                <a:latin typeface="Arial"/>
                <a:ea typeface="Arial"/>
                <a:cs typeface="Arial"/>
                <a:sym typeface="Arial"/>
              </a:rPr>
              <a:t> un </a:t>
            </a:r>
            <a:r>
              <a:rPr lang="es-ES" sz="1800" b="0" i="0" u="none" strike="noStrike" cap="none" dirty="0" err="1">
                <a:solidFill>
                  <a:srgbClr val="595959"/>
                </a:solidFill>
                <a:latin typeface="Arial"/>
                <a:ea typeface="Arial"/>
                <a:cs typeface="Arial"/>
                <a:sym typeface="Arial"/>
              </a:rPr>
              <a:t>incendi</a:t>
            </a:r>
            <a:r>
              <a:rPr lang="es-ES" sz="1800" b="0" i="0" u="none" strike="noStrike" cap="none" dirty="0">
                <a:solidFill>
                  <a:srgbClr val="595959"/>
                </a:solidFill>
                <a:latin typeface="Arial"/>
                <a:ea typeface="Arial"/>
                <a:cs typeface="Arial"/>
                <a:sym typeface="Arial"/>
              </a:rPr>
              <a:t> </a:t>
            </a:r>
            <a:r>
              <a:rPr lang="es-ES" sz="1800" b="0" i="0" u="none" strike="noStrike" cap="none" dirty="0" err="1">
                <a:solidFill>
                  <a:srgbClr val="595959"/>
                </a:solidFill>
                <a:latin typeface="Arial"/>
                <a:ea typeface="Arial"/>
                <a:cs typeface="Arial"/>
                <a:sym typeface="Arial"/>
              </a:rPr>
              <a:t>aviseu</a:t>
            </a:r>
            <a:r>
              <a:rPr lang="es-ES" sz="1800" b="0" i="0" u="none" strike="noStrike" cap="none" dirty="0">
                <a:solidFill>
                  <a:srgbClr val="595959"/>
                </a:solidFill>
                <a:latin typeface="Arial"/>
                <a:ea typeface="Arial"/>
                <a:cs typeface="Arial"/>
                <a:sym typeface="Arial"/>
              </a:rPr>
              <a:t> </a:t>
            </a:r>
            <a:r>
              <a:rPr lang="es-ES" sz="1800" b="0" i="0" u="none" strike="noStrike" cap="none" dirty="0" err="1">
                <a:solidFill>
                  <a:srgbClr val="595959"/>
                </a:solidFill>
                <a:latin typeface="Arial"/>
                <a:ea typeface="Arial"/>
                <a:cs typeface="Arial"/>
                <a:sym typeface="Arial"/>
              </a:rPr>
              <a:t>immediatament</a:t>
            </a:r>
            <a:r>
              <a:rPr lang="es-ES" sz="1800" b="0" i="0" u="none" strike="noStrike" cap="none" dirty="0">
                <a:solidFill>
                  <a:srgbClr val="595959"/>
                </a:solidFill>
                <a:latin typeface="Arial"/>
                <a:ea typeface="Arial"/>
                <a:cs typeface="Arial"/>
                <a:sym typeface="Arial"/>
              </a:rPr>
              <a:t> al </a:t>
            </a:r>
            <a:r>
              <a:rPr lang="es-ES" sz="1800" b="0" i="0" u="none" strike="noStrike" cap="none" dirty="0" err="1">
                <a:solidFill>
                  <a:srgbClr val="595959"/>
                </a:solidFill>
                <a:latin typeface="Arial"/>
                <a:ea typeface="Arial"/>
                <a:cs typeface="Arial"/>
                <a:sym typeface="Arial"/>
              </a:rPr>
              <a:t>vostre</a:t>
            </a:r>
            <a:r>
              <a:rPr lang="es-ES" sz="1800" b="0" i="0" u="none" strike="noStrike" cap="none" dirty="0">
                <a:solidFill>
                  <a:srgbClr val="595959"/>
                </a:solidFill>
                <a:latin typeface="Arial"/>
                <a:ea typeface="Arial"/>
                <a:cs typeface="Arial"/>
                <a:sym typeface="Arial"/>
              </a:rPr>
              <a:t> </a:t>
            </a:r>
            <a:r>
              <a:rPr lang="es-ES" sz="1800" b="0" i="0" u="none" strike="noStrike" cap="none" dirty="0" err="1">
                <a:solidFill>
                  <a:srgbClr val="595959"/>
                </a:solidFill>
                <a:latin typeface="Arial"/>
                <a:ea typeface="Arial"/>
                <a:cs typeface="Arial"/>
                <a:sym typeface="Arial"/>
              </a:rPr>
              <a:t>professor</a:t>
            </a:r>
            <a:r>
              <a:rPr lang="es-ES" sz="1800" b="0" i="0" u="none" strike="noStrike" cap="none" dirty="0">
                <a:solidFill>
                  <a:srgbClr val="595959"/>
                </a:solidFill>
                <a:latin typeface="Arial"/>
                <a:ea typeface="Arial"/>
                <a:cs typeface="Arial"/>
                <a:sym typeface="Arial"/>
              </a:rPr>
              <a:t>/a o a </a:t>
            </a:r>
            <a:r>
              <a:rPr lang="es-ES" sz="1800" b="0" i="0" u="none" strike="noStrike" cap="none" dirty="0" err="1">
                <a:solidFill>
                  <a:srgbClr val="595959"/>
                </a:solidFill>
                <a:latin typeface="Arial"/>
                <a:ea typeface="Arial"/>
                <a:cs typeface="Arial"/>
                <a:sym typeface="Arial"/>
              </a:rPr>
              <a:t>direcció</a:t>
            </a:r>
            <a:r>
              <a:rPr lang="es-ES" sz="1800" b="0" i="0" u="none" strike="noStrike" cap="none" dirty="0">
                <a:solidFill>
                  <a:srgbClr val="595959"/>
                </a:solidFill>
                <a:latin typeface="Arial"/>
                <a:ea typeface="Arial"/>
                <a:cs typeface="Arial"/>
                <a:sym typeface="Arial"/>
              </a:rPr>
              <a:t>.</a:t>
            </a:r>
            <a:endParaRPr sz="1800" b="0" i="0" u="none" strike="noStrike" cap="none" dirty="0">
              <a:solidFill>
                <a:srgbClr val="595959"/>
              </a:solidFill>
              <a:latin typeface="Arial"/>
              <a:ea typeface="Arial"/>
              <a:cs typeface="Arial"/>
              <a:sym typeface="Arial"/>
            </a:endParaRPr>
          </a:p>
          <a:p>
            <a:pPr marL="457200" marR="0" lvl="0" indent="0" algn="l" rtl="0">
              <a:lnSpc>
                <a:spcPct val="115000"/>
              </a:lnSpc>
              <a:spcBef>
                <a:spcPts val="1200"/>
              </a:spcBef>
              <a:spcAft>
                <a:spcPts val="0"/>
              </a:spcAft>
              <a:buClr>
                <a:srgbClr val="000000"/>
              </a:buClr>
              <a:buSzPts val="1800"/>
              <a:buFont typeface="Arial"/>
              <a:buNone/>
            </a:pPr>
            <a:r>
              <a:rPr lang="es-ES" sz="1800" b="0" i="0" u="none" strike="noStrike" cap="none" dirty="0">
                <a:solidFill>
                  <a:srgbClr val="595959"/>
                </a:solidFill>
                <a:latin typeface="Arial"/>
                <a:ea typeface="Arial"/>
                <a:cs typeface="Arial"/>
                <a:sym typeface="Arial"/>
              </a:rPr>
              <a:t>2. </a:t>
            </a:r>
            <a:r>
              <a:rPr lang="es-ES" sz="1800" b="0" i="0" u="none" strike="noStrike" cap="none" dirty="0" err="1">
                <a:solidFill>
                  <a:srgbClr val="595959"/>
                </a:solidFill>
                <a:latin typeface="Arial"/>
                <a:ea typeface="Arial"/>
                <a:cs typeface="Arial"/>
                <a:sym typeface="Arial"/>
              </a:rPr>
              <a:t>S’utilitzaran</a:t>
            </a:r>
            <a:r>
              <a:rPr lang="es-ES" sz="1800" b="0" i="0" u="none" strike="noStrike" cap="none" dirty="0">
                <a:solidFill>
                  <a:srgbClr val="595959"/>
                </a:solidFill>
                <a:latin typeface="Arial"/>
                <a:ea typeface="Arial"/>
                <a:cs typeface="Arial"/>
                <a:sym typeface="Arial"/>
              </a:rPr>
              <a:t> les </a:t>
            </a:r>
            <a:r>
              <a:rPr lang="es-ES" sz="1800" b="0" i="0" u="none" strike="noStrike" cap="none" dirty="0" err="1">
                <a:solidFill>
                  <a:srgbClr val="595959"/>
                </a:solidFill>
                <a:latin typeface="Arial"/>
                <a:ea typeface="Arial"/>
                <a:cs typeface="Arial"/>
                <a:sym typeface="Arial"/>
              </a:rPr>
              <a:t>sortides</a:t>
            </a:r>
            <a:r>
              <a:rPr lang="es-ES" sz="1800" b="0" i="0" u="none" strike="noStrike" cap="none" dirty="0">
                <a:solidFill>
                  <a:srgbClr val="595959"/>
                </a:solidFill>
                <a:latin typeface="Arial"/>
                <a:ea typeface="Arial"/>
                <a:cs typeface="Arial"/>
                <a:sym typeface="Arial"/>
              </a:rPr>
              <a:t> </a:t>
            </a:r>
            <a:r>
              <a:rPr lang="es-ES" sz="1800" dirty="0" err="1">
                <a:solidFill>
                  <a:srgbClr val="595959"/>
                </a:solidFill>
              </a:rPr>
              <a:t>indicades</a:t>
            </a:r>
            <a:r>
              <a:rPr lang="es-ES" sz="1800" dirty="0">
                <a:solidFill>
                  <a:srgbClr val="595959"/>
                </a:solidFill>
              </a:rPr>
              <a:t> </a:t>
            </a:r>
            <a:r>
              <a:rPr lang="es-ES" sz="1800" dirty="0" err="1">
                <a:solidFill>
                  <a:srgbClr val="595959"/>
                </a:solidFill>
              </a:rPr>
              <a:t>als</a:t>
            </a:r>
            <a:r>
              <a:rPr lang="es-ES" sz="1800" dirty="0">
                <a:solidFill>
                  <a:srgbClr val="595959"/>
                </a:solidFill>
              </a:rPr>
              <a:t> </a:t>
            </a:r>
            <a:r>
              <a:rPr lang="es-ES" sz="1800" dirty="0" err="1">
                <a:solidFill>
                  <a:srgbClr val="595959"/>
                </a:solidFill>
              </a:rPr>
              <a:t>plànols</a:t>
            </a:r>
            <a:r>
              <a:rPr lang="es-ES" sz="1800" dirty="0">
                <a:solidFill>
                  <a:srgbClr val="595959"/>
                </a:solidFill>
              </a:rPr>
              <a:t> </a:t>
            </a:r>
            <a:r>
              <a:rPr lang="es-ES" sz="1800" dirty="0" err="1">
                <a:solidFill>
                  <a:srgbClr val="595959"/>
                </a:solidFill>
              </a:rPr>
              <a:t>d’emergència</a:t>
            </a:r>
            <a:r>
              <a:rPr lang="es-ES" sz="1800" b="0" i="0" u="none" strike="noStrike" cap="none" dirty="0">
                <a:solidFill>
                  <a:srgbClr val="595959"/>
                </a:solidFill>
                <a:latin typeface="Arial"/>
                <a:ea typeface="Arial"/>
                <a:cs typeface="Arial"/>
                <a:sym typeface="Arial"/>
              </a:rPr>
              <a:t>. No es consideren </a:t>
            </a:r>
            <a:r>
              <a:rPr lang="es-ES" sz="1800" b="0" i="0" u="none" strike="noStrike" cap="none" dirty="0" err="1">
                <a:solidFill>
                  <a:srgbClr val="595959"/>
                </a:solidFill>
                <a:latin typeface="Arial"/>
                <a:ea typeface="Arial"/>
                <a:cs typeface="Arial"/>
                <a:sym typeface="Arial"/>
              </a:rPr>
              <a:t>sortides</a:t>
            </a:r>
            <a:r>
              <a:rPr lang="es-ES" sz="1800" b="0" i="0" u="none" strike="noStrike" cap="none" dirty="0">
                <a:solidFill>
                  <a:srgbClr val="595959"/>
                </a:solidFill>
                <a:latin typeface="Arial"/>
                <a:ea typeface="Arial"/>
                <a:cs typeface="Arial"/>
                <a:sym typeface="Arial"/>
              </a:rPr>
              <a:t> les </a:t>
            </a:r>
            <a:r>
              <a:rPr lang="es-ES" sz="1800" b="0" i="0" u="none" strike="noStrike" cap="none" dirty="0" err="1">
                <a:solidFill>
                  <a:srgbClr val="595959"/>
                </a:solidFill>
                <a:latin typeface="Arial"/>
                <a:ea typeface="Arial"/>
                <a:cs typeface="Arial"/>
                <a:sym typeface="Arial"/>
              </a:rPr>
              <a:t>finestres</a:t>
            </a:r>
            <a:r>
              <a:rPr lang="es-ES" sz="1800" b="0" i="0" u="none" strike="noStrike" cap="none" dirty="0">
                <a:solidFill>
                  <a:srgbClr val="595959"/>
                </a:solidFill>
                <a:latin typeface="Arial"/>
                <a:ea typeface="Arial"/>
                <a:cs typeface="Arial"/>
                <a:sym typeface="Arial"/>
              </a:rPr>
              <a:t>, portes de </a:t>
            </a:r>
            <a:r>
              <a:rPr lang="es-ES" sz="1800" b="0" i="0" u="none" strike="noStrike" cap="none" dirty="0" err="1">
                <a:solidFill>
                  <a:srgbClr val="595959"/>
                </a:solidFill>
                <a:latin typeface="Arial"/>
                <a:ea typeface="Arial"/>
                <a:cs typeface="Arial"/>
                <a:sym typeface="Arial"/>
              </a:rPr>
              <a:t>terrasses</a:t>
            </a:r>
            <a:r>
              <a:rPr lang="es-ES" sz="1800" b="0" i="0" u="none" strike="noStrike" cap="none" dirty="0">
                <a:solidFill>
                  <a:srgbClr val="595959"/>
                </a:solidFill>
                <a:latin typeface="Arial"/>
                <a:ea typeface="Arial"/>
                <a:cs typeface="Arial"/>
                <a:sym typeface="Arial"/>
              </a:rPr>
              <a:t>, </a:t>
            </a:r>
            <a:r>
              <a:rPr lang="es-ES" sz="1800" b="0" i="0" u="none" strike="noStrike" cap="none" dirty="0" err="1">
                <a:solidFill>
                  <a:srgbClr val="595959"/>
                </a:solidFill>
                <a:latin typeface="Arial"/>
                <a:ea typeface="Arial"/>
                <a:cs typeface="Arial"/>
                <a:sym typeface="Arial"/>
              </a:rPr>
              <a:t>patis</a:t>
            </a:r>
            <a:r>
              <a:rPr lang="es-ES" sz="1800" b="0" i="0" u="none" strike="noStrike" cap="none" dirty="0">
                <a:solidFill>
                  <a:srgbClr val="595959"/>
                </a:solidFill>
                <a:latin typeface="Arial"/>
                <a:ea typeface="Arial"/>
                <a:cs typeface="Arial"/>
                <a:sym typeface="Arial"/>
              </a:rPr>
              <a:t> </a:t>
            </a:r>
            <a:r>
              <a:rPr lang="es-ES" sz="1800" b="0" i="0" u="none" strike="noStrike" cap="none" dirty="0" err="1">
                <a:solidFill>
                  <a:srgbClr val="595959"/>
                </a:solidFill>
                <a:latin typeface="Arial"/>
                <a:ea typeface="Arial"/>
                <a:cs typeface="Arial"/>
                <a:sym typeface="Arial"/>
              </a:rPr>
              <a:t>interiors</a:t>
            </a:r>
            <a:r>
              <a:rPr lang="es-ES" sz="1800" b="0" i="0" u="none" strike="noStrike" cap="none" dirty="0">
                <a:solidFill>
                  <a:srgbClr val="595959"/>
                </a:solidFill>
                <a:latin typeface="Arial"/>
                <a:ea typeface="Arial"/>
                <a:cs typeface="Arial"/>
                <a:sym typeface="Arial"/>
              </a:rPr>
              <a:t>, etc.</a:t>
            </a:r>
            <a:endParaRPr sz="1800" b="0" i="0" u="none" strike="noStrike" cap="none" dirty="0">
              <a:solidFill>
                <a:srgbClr val="595959"/>
              </a:solidFill>
              <a:latin typeface="Arial"/>
              <a:ea typeface="Arial"/>
              <a:cs typeface="Arial"/>
              <a:sym typeface="Arial"/>
            </a:endParaRPr>
          </a:p>
          <a:p>
            <a:pPr marL="457200" marR="0" lvl="0" indent="0" algn="l" rtl="0">
              <a:lnSpc>
                <a:spcPct val="115000"/>
              </a:lnSpc>
              <a:spcBef>
                <a:spcPts val="1200"/>
              </a:spcBef>
              <a:spcAft>
                <a:spcPts val="0"/>
              </a:spcAft>
              <a:buClr>
                <a:srgbClr val="000000"/>
              </a:buClr>
              <a:buSzPts val="1800"/>
              <a:buFont typeface="Arial"/>
              <a:buNone/>
            </a:pPr>
            <a:r>
              <a:rPr lang="es-ES" sz="1800" b="0" i="0" u="none" strike="noStrike" cap="none" dirty="0">
                <a:solidFill>
                  <a:srgbClr val="595959"/>
                </a:solidFill>
                <a:latin typeface="Arial"/>
                <a:ea typeface="Arial"/>
                <a:cs typeface="Arial"/>
                <a:sym typeface="Arial"/>
              </a:rPr>
              <a:t>3. No </a:t>
            </a:r>
            <a:r>
              <a:rPr lang="es-ES" sz="1800" b="0" i="0" u="none" strike="noStrike" cap="none" dirty="0" err="1">
                <a:solidFill>
                  <a:srgbClr val="595959"/>
                </a:solidFill>
                <a:latin typeface="Arial"/>
                <a:ea typeface="Arial"/>
                <a:cs typeface="Arial"/>
                <a:sym typeface="Arial"/>
              </a:rPr>
              <a:t>s’han</a:t>
            </a:r>
            <a:r>
              <a:rPr lang="es-ES" sz="1800" b="0" i="0" u="none" strike="noStrike" cap="none" dirty="0">
                <a:solidFill>
                  <a:srgbClr val="595959"/>
                </a:solidFill>
                <a:latin typeface="Arial"/>
                <a:ea typeface="Arial"/>
                <a:cs typeface="Arial"/>
                <a:sym typeface="Arial"/>
              </a:rPr>
              <a:t> </a:t>
            </a:r>
            <a:r>
              <a:rPr lang="es-ES" sz="1800" b="0" i="0" u="none" strike="noStrike" cap="none" dirty="0" err="1">
                <a:solidFill>
                  <a:srgbClr val="595959"/>
                </a:solidFill>
                <a:latin typeface="Arial"/>
                <a:ea typeface="Arial"/>
                <a:cs typeface="Arial"/>
                <a:sym typeface="Arial"/>
              </a:rPr>
              <a:t>d’usar</a:t>
            </a:r>
            <a:r>
              <a:rPr lang="es-ES" sz="1800" b="0" i="0" u="none" strike="noStrike" cap="none" dirty="0">
                <a:solidFill>
                  <a:srgbClr val="595959"/>
                </a:solidFill>
                <a:latin typeface="Arial"/>
                <a:ea typeface="Arial"/>
                <a:cs typeface="Arial"/>
                <a:sym typeface="Arial"/>
              </a:rPr>
              <a:t> </a:t>
            </a:r>
            <a:r>
              <a:rPr lang="es-ES" sz="1800" b="0" i="0" u="none" strike="noStrike" cap="none" dirty="0" err="1">
                <a:solidFill>
                  <a:srgbClr val="595959"/>
                </a:solidFill>
                <a:latin typeface="Arial"/>
                <a:ea typeface="Arial"/>
                <a:cs typeface="Arial"/>
                <a:sym typeface="Arial"/>
              </a:rPr>
              <a:t>els</a:t>
            </a:r>
            <a:r>
              <a:rPr lang="es-ES" sz="1800" b="0" i="0" u="none" strike="noStrike" cap="none" dirty="0">
                <a:solidFill>
                  <a:srgbClr val="595959"/>
                </a:solidFill>
                <a:latin typeface="Arial"/>
                <a:ea typeface="Arial"/>
                <a:cs typeface="Arial"/>
                <a:sym typeface="Arial"/>
              </a:rPr>
              <a:t> </a:t>
            </a:r>
            <a:r>
              <a:rPr lang="es-ES" sz="1800" b="0" i="0" u="none" strike="noStrike" cap="none" dirty="0" err="1">
                <a:solidFill>
                  <a:srgbClr val="595959"/>
                </a:solidFill>
                <a:latin typeface="Arial"/>
                <a:ea typeface="Arial"/>
                <a:cs typeface="Arial"/>
                <a:sym typeface="Arial"/>
              </a:rPr>
              <a:t>ascensors</a:t>
            </a:r>
            <a:r>
              <a:rPr lang="es-ES" sz="1800" b="0" i="0" u="none" strike="noStrike" cap="none" dirty="0">
                <a:solidFill>
                  <a:srgbClr val="595959"/>
                </a:solidFill>
                <a:latin typeface="Arial"/>
                <a:ea typeface="Arial"/>
                <a:cs typeface="Arial"/>
                <a:sym typeface="Arial"/>
              </a:rPr>
              <a:t>. Si hi ha </a:t>
            </a:r>
            <a:r>
              <a:rPr lang="es-ES" sz="1800" b="0" i="0" u="none" strike="noStrike" cap="none" dirty="0" err="1">
                <a:solidFill>
                  <a:srgbClr val="595959"/>
                </a:solidFill>
                <a:latin typeface="Arial"/>
                <a:ea typeface="Arial"/>
                <a:cs typeface="Arial"/>
                <a:sym typeface="Arial"/>
              </a:rPr>
              <a:t>algú</a:t>
            </a:r>
            <a:r>
              <a:rPr lang="es-ES" sz="1800" b="0" i="0" u="none" strike="noStrike" cap="none" dirty="0">
                <a:solidFill>
                  <a:srgbClr val="595959"/>
                </a:solidFill>
                <a:latin typeface="Arial"/>
                <a:ea typeface="Arial"/>
                <a:cs typeface="Arial"/>
                <a:sym typeface="Arial"/>
              </a:rPr>
              <a:t> </a:t>
            </a:r>
            <a:r>
              <a:rPr lang="es-ES" sz="1800" b="0" i="0" u="none" strike="noStrike" cap="none" dirty="0" err="1">
                <a:solidFill>
                  <a:srgbClr val="595959"/>
                </a:solidFill>
                <a:latin typeface="Arial"/>
                <a:ea typeface="Arial"/>
                <a:cs typeface="Arial"/>
                <a:sym typeface="Arial"/>
              </a:rPr>
              <a:t>amb</a:t>
            </a:r>
            <a:r>
              <a:rPr lang="es-ES" sz="1800" b="0" i="0" u="none" strike="noStrike" cap="none" dirty="0">
                <a:solidFill>
                  <a:srgbClr val="595959"/>
                </a:solidFill>
                <a:latin typeface="Arial"/>
                <a:ea typeface="Arial"/>
                <a:cs typeface="Arial"/>
                <a:sym typeface="Arial"/>
              </a:rPr>
              <a:t> </a:t>
            </a:r>
            <a:r>
              <a:rPr lang="es-ES" sz="1800" b="0" i="0" u="none" strike="noStrike" cap="none" dirty="0" err="1">
                <a:solidFill>
                  <a:srgbClr val="595959"/>
                </a:solidFill>
                <a:latin typeface="Arial"/>
                <a:ea typeface="Arial"/>
                <a:cs typeface="Arial"/>
                <a:sym typeface="Arial"/>
              </a:rPr>
              <a:t>mobilitat</a:t>
            </a:r>
            <a:r>
              <a:rPr lang="es-ES" sz="1800" b="0" i="0" u="none" strike="noStrike" cap="none" dirty="0">
                <a:solidFill>
                  <a:srgbClr val="595959"/>
                </a:solidFill>
                <a:latin typeface="Arial"/>
                <a:ea typeface="Arial"/>
                <a:cs typeface="Arial"/>
                <a:sym typeface="Arial"/>
              </a:rPr>
              <a:t> </a:t>
            </a:r>
            <a:r>
              <a:rPr lang="es-ES" sz="1800" b="0" i="0" u="none" strike="noStrike" cap="none" dirty="0" err="1">
                <a:solidFill>
                  <a:srgbClr val="595959"/>
                </a:solidFill>
                <a:latin typeface="Arial"/>
                <a:ea typeface="Arial"/>
                <a:cs typeface="Arial"/>
                <a:sym typeface="Arial"/>
              </a:rPr>
              <a:t>reduïda</a:t>
            </a:r>
            <a:r>
              <a:rPr lang="es-ES" sz="1800" b="0" i="0" u="none" strike="noStrike" cap="none" dirty="0">
                <a:solidFill>
                  <a:srgbClr val="595959"/>
                </a:solidFill>
                <a:latin typeface="Arial"/>
                <a:ea typeface="Arial"/>
                <a:cs typeface="Arial"/>
                <a:sym typeface="Arial"/>
              </a:rPr>
              <a:t>, </a:t>
            </a:r>
            <a:r>
              <a:rPr lang="es-ES" sz="1800" b="0" i="0" u="none" strike="noStrike" cap="none" dirty="0" err="1">
                <a:solidFill>
                  <a:srgbClr val="595959"/>
                </a:solidFill>
                <a:latin typeface="Arial"/>
                <a:ea typeface="Arial"/>
                <a:cs typeface="Arial"/>
                <a:sym typeface="Arial"/>
              </a:rPr>
              <a:t>tindrà</a:t>
            </a:r>
            <a:r>
              <a:rPr lang="es-ES" sz="1800" b="0" i="0" u="none" strike="noStrike" cap="none" dirty="0">
                <a:solidFill>
                  <a:srgbClr val="595959"/>
                </a:solidFill>
                <a:latin typeface="Arial"/>
                <a:ea typeface="Arial"/>
                <a:cs typeface="Arial"/>
                <a:sym typeface="Arial"/>
              </a:rPr>
              <a:t> </a:t>
            </a:r>
            <a:r>
              <a:rPr lang="es-ES" sz="1800" b="0" i="0" u="none" strike="noStrike" cap="none" dirty="0" err="1">
                <a:solidFill>
                  <a:srgbClr val="595959"/>
                </a:solidFill>
                <a:latin typeface="Arial"/>
                <a:ea typeface="Arial"/>
                <a:cs typeface="Arial"/>
                <a:sym typeface="Arial"/>
              </a:rPr>
              <a:t>l’ajuda</a:t>
            </a:r>
            <a:r>
              <a:rPr lang="es-ES" sz="1800" b="0" i="0" u="none" strike="noStrike" cap="none" dirty="0">
                <a:solidFill>
                  <a:srgbClr val="595959"/>
                </a:solidFill>
                <a:latin typeface="Arial"/>
                <a:ea typeface="Arial"/>
                <a:cs typeface="Arial"/>
                <a:sym typeface="Arial"/>
              </a:rPr>
              <a:t> </a:t>
            </a:r>
            <a:r>
              <a:rPr lang="es-ES" sz="1800" b="0" i="0" u="none" strike="noStrike" cap="none" dirty="0" err="1">
                <a:solidFill>
                  <a:srgbClr val="595959"/>
                </a:solidFill>
                <a:latin typeface="Arial"/>
                <a:ea typeface="Arial"/>
                <a:cs typeface="Arial"/>
                <a:sym typeface="Arial"/>
              </a:rPr>
              <a:t>dels</a:t>
            </a:r>
            <a:r>
              <a:rPr lang="es-ES" sz="1800" b="0" i="0" u="none" strike="noStrike" cap="none" dirty="0">
                <a:solidFill>
                  <a:srgbClr val="595959"/>
                </a:solidFill>
                <a:latin typeface="Arial"/>
                <a:ea typeface="Arial"/>
                <a:cs typeface="Arial"/>
                <a:sym typeface="Arial"/>
              </a:rPr>
              <a:t> </a:t>
            </a:r>
            <a:r>
              <a:rPr lang="es-ES" sz="1800" b="0" i="0" u="none" strike="noStrike" cap="none" dirty="0" err="1">
                <a:solidFill>
                  <a:srgbClr val="595959"/>
                </a:solidFill>
                <a:latin typeface="Arial"/>
                <a:ea typeface="Arial"/>
                <a:cs typeface="Arial"/>
                <a:sym typeface="Arial"/>
              </a:rPr>
              <a:t>seus</a:t>
            </a:r>
            <a:r>
              <a:rPr lang="es-ES" sz="1800" b="0" i="0" u="none" strike="noStrike" cap="none" dirty="0">
                <a:solidFill>
                  <a:srgbClr val="595959"/>
                </a:solidFill>
                <a:latin typeface="Arial"/>
                <a:ea typeface="Arial"/>
                <a:cs typeface="Arial"/>
                <a:sym typeface="Arial"/>
              </a:rPr>
              <a:t> </a:t>
            </a:r>
            <a:r>
              <a:rPr lang="es-ES" sz="1800" b="0" i="0" u="none" strike="noStrike" cap="none" dirty="0" err="1">
                <a:solidFill>
                  <a:srgbClr val="595959"/>
                </a:solidFill>
                <a:latin typeface="Arial"/>
                <a:ea typeface="Arial"/>
                <a:cs typeface="Arial"/>
                <a:sym typeface="Arial"/>
              </a:rPr>
              <a:t>companys</a:t>
            </a:r>
            <a:r>
              <a:rPr lang="es-ES" sz="1800" b="0" i="0" u="none" strike="noStrike" cap="none" dirty="0">
                <a:solidFill>
                  <a:srgbClr val="595959"/>
                </a:solidFill>
                <a:latin typeface="Arial"/>
                <a:ea typeface="Arial"/>
                <a:cs typeface="Arial"/>
                <a:sym typeface="Arial"/>
              </a:rPr>
              <a:t> de </a:t>
            </a:r>
            <a:r>
              <a:rPr lang="es-ES" sz="1800" b="0" i="0" u="none" strike="noStrike" cap="none" dirty="0" err="1">
                <a:solidFill>
                  <a:srgbClr val="595959"/>
                </a:solidFill>
                <a:latin typeface="Arial"/>
                <a:ea typeface="Arial"/>
                <a:cs typeface="Arial"/>
                <a:sym typeface="Arial"/>
              </a:rPr>
              <a:t>classe</a:t>
            </a:r>
            <a:r>
              <a:rPr lang="es-ES" sz="1800" b="0" i="0" u="none" strike="noStrike" cap="none" dirty="0">
                <a:solidFill>
                  <a:srgbClr val="595959"/>
                </a:solidFill>
                <a:latin typeface="Arial"/>
                <a:ea typeface="Arial"/>
                <a:cs typeface="Arial"/>
                <a:sym typeface="Arial"/>
              </a:rPr>
              <a:t>.</a:t>
            </a:r>
            <a:endParaRPr sz="1800" b="0" i="0" u="none" strike="noStrike" cap="none" dirty="0">
              <a:solidFill>
                <a:srgbClr val="595959"/>
              </a:solidFill>
              <a:latin typeface="Arial"/>
              <a:ea typeface="Arial"/>
              <a:cs typeface="Arial"/>
              <a:sym typeface="Arial"/>
            </a:endParaRPr>
          </a:p>
          <a:p>
            <a:pPr marL="457200" marR="0" lvl="0" indent="0" algn="l" rtl="0">
              <a:lnSpc>
                <a:spcPct val="115000"/>
              </a:lnSpc>
              <a:spcBef>
                <a:spcPts val="1200"/>
              </a:spcBef>
              <a:spcAft>
                <a:spcPts val="0"/>
              </a:spcAft>
              <a:buClr>
                <a:srgbClr val="000000"/>
              </a:buClr>
              <a:buSzPts val="1800"/>
              <a:buFont typeface="Arial"/>
              <a:buNone/>
            </a:pPr>
            <a:r>
              <a:rPr lang="es-ES" sz="1800" b="0" i="0" u="none" strike="noStrike" cap="none" dirty="0">
                <a:solidFill>
                  <a:srgbClr val="595959"/>
                </a:solidFill>
                <a:latin typeface="Arial"/>
                <a:ea typeface="Arial"/>
                <a:cs typeface="Arial"/>
                <a:sym typeface="Arial"/>
              </a:rPr>
              <a:t>4. </a:t>
            </a:r>
            <a:r>
              <a:rPr lang="es-ES" sz="1800" b="0" i="0" u="none" strike="noStrike" cap="none" dirty="0" err="1">
                <a:solidFill>
                  <a:srgbClr val="595959"/>
                </a:solidFill>
                <a:latin typeface="Arial"/>
                <a:ea typeface="Arial"/>
                <a:cs typeface="Arial"/>
                <a:sym typeface="Arial"/>
              </a:rPr>
              <a:t>Quan</a:t>
            </a:r>
            <a:r>
              <a:rPr lang="es-ES" sz="1800" b="0" i="0" u="none" strike="noStrike" cap="none" dirty="0">
                <a:solidFill>
                  <a:srgbClr val="595959"/>
                </a:solidFill>
                <a:latin typeface="Arial"/>
                <a:ea typeface="Arial"/>
                <a:cs typeface="Arial"/>
                <a:sym typeface="Arial"/>
              </a:rPr>
              <a:t> </a:t>
            </a:r>
            <a:r>
              <a:rPr lang="es-ES" sz="1800" b="0" i="0" u="none" strike="noStrike" cap="none" dirty="0" err="1">
                <a:solidFill>
                  <a:srgbClr val="595959"/>
                </a:solidFill>
                <a:latin typeface="Arial"/>
                <a:ea typeface="Arial"/>
                <a:cs typeface="Arial"/>
                <a:sym typeface="Arial"/>
              </a:rPr>
              <a:t>sentiu</a:t>
            </a:r>
            <a:r>
              <a:rPr lang="es-ES" sz="1800" b="0" i="0" u="none" strike="noStrike" cap="none" dirty="0">
                <a:solidFill>
                  <a:srgbClr val="595959"/>
                </a:solidFill>
                <a:latin typeface="Arial"/>
                <a:ea typeface="Arial"/>
                <a:cs typeface="Arial"/>
                <a:sym typeface="Arial"/>
              </a:rPr>
              <a:t> el </a:t>
            </a:r>
            <a:r>
              <a:rPr lang="es-ES" sz="1800" b="0" i="0" u="none" strike="noStrike" cap="none" dirty="0" err="1">
                <a:solidFill>
                  <a:srgbClr val="595959"/>
                </a:solidFill>
                <a:latin typeface="Arial"/>
                <a:ea typeface="Arial"/>
                <a:cs typeface="Arial"/>
                <a:sym typeface="Arial"/>
              </a:rPr>
              <a:t>senyal</a:t>
            </a:r>
            <a:r>
              <a:rPr lang="es-ES" sz="1800" b="0" i="0" u="none" strike="noStrike" cap="none" dirty="0">
                <a:solidFill>
                  <a:srgbClr val="595959"/>
                </a:solidFill>
                <a:latin typeface="Arial"/>
                <a:ea typeface="Arial"/>
                <a:cs typeface="Arial"/>
                <a:sym typeface="Arial"/>
              </a:rPr>
              <a:t> </a:t>
            </a:r>
            <a:r>
              <a:rPr lang="es-ES" sz="1800" b="0" i="0" u="none" strike="noStrike" cap="none" dirty="0" err="1">
                <a:solidFill>
                  <a:srgbClr val="595959"/>
                </a:solidFill>
                <a:latin typeface="Arial"/>
                <a:ea typeface="Arial"/>
                <a:cs typeface="Arial"/>
                <a:sym typeface="Arial"/>
              </a:rPr>
              <a:t>d’alarma</a:t>
            </a:r>
            <a:r>
              <a:rPr lang="es-ES" sz="1800" b="0" i="0" u="none" strike="noStrike" cap="none" dirty="0">
                <a:solidFill>
                  <a:srgbClr val="595959"/>
                </a:solidFill>
                <a:latin typeface="Arial"/>
                <a:ea typeface="Arial"/>
                <a:cs typeface="Arial"/>
                <a:sym typeface="Arial"/>
              </a:rPr>
              <a:t>, </a:t>
            </a:r>
            <a:r>
              <a:rPr lang="es-ES" sz="1800" b="0" i="0" u="none" strike="noStrike" cap="none" dirty="0" err="1">
                <a:solidFill>
                  <a:srgbClr val="595959"/>
                </a:solidFill>
                <a:latin typeface="Arial"/>
                <a:ea typeface="Arial"/>
                <a:cs typeface="Arial"/>
                <a:sym typeface="Arial"/>
              </a:rPr>
              <a:t>deixeu</a:t>
            </a:r>
            <a:r>
              <a:rPr lang="es-ES" sz="1800" b="0" i="0" u="none" strike="noStrike" cap="none" dirty="0">
                <a:solidFill>
                  <a:srgbClr val="595959"/>
                </a:solidFill>
                <a:latin typeface="Arial"/>
                <a:ea typeface="Arial"/>
                <a:cs typeface="Arial"/>
                <a:sym typeface="Arial"/>
              </a:rPr>
              <a:t> el que </a:t>
            </a:r>
            <a:r>
              <a:rPr lang="es-ES" sz="1800" b="0" i="0" u="none" strike="noStrike" cap="none" dirty="0" err="1">
                <a:solidFill>
                  <a:srgbClr val="595959"/>
                </a:solidFill>
                <a:latin typeface="Arial"/>
                <a:ea typeface="Arial"/>
                <a:cs typeface="Arial"/>
                <a:sym typeface="Arial"/>
              </a:rPr>
              <a:t>estigueu</a:t>
            </a:r>
            <a:r>
              <a:rPr lang="es-ES" sz="1800" b="0" i="0" u="none" strike="noStrike" cap="none" dirty="0">
                <a:solidFill>
                  <a:srgbClr val="595959"/>
                </a:solidFill>
                <a:latin typeface="Arial"/>
                <a:ea typeface="Arial"/>
                <a:cs typeface="Arial"/>
                <a:sym typeface="Arial"/>
              </a:rPr>
              <a:t> </a:t>
            </a:r>
            <a:r>
              <a:rPr lang="es-ES" sz="1800" b="0" i="0" u="none" strike="noStrike" cap="none" dirty="0" err="1">
                <a:solidFill>
                  <a:srgbClr val="595959"/>
                </a:solidFill>
                <a:latin typeface="Arial"/>
                <a:ea typeface="Arial"/>
                <a:cs typeface="Arial"/>
                <a:sym typeface="Arial"/>
              </a:rPr>
              <a:t>fent</a:t>
            </a:r>
            <a:r>
              <a:rPr lang="es-ES" sz="1800" b="0" i="0" u="none" strike="noStrike" cap="none" dirty="0">
                <a:solidFill>
                  <a:srgbClr val="595959"/>
                </a:solidFill>
                <a:latin typeface="Arial"/>
                <a:ea typeface="Arial"/>
                <a:cs typeface="Arial"/>
                <a:sym typeface="Arial"/>
              </a:rPr>
              <a:t>, </a:t>
            </a:r>
            <a:r>
              <a:rPr lang="es-ES" sz="1800" b="0" i="0" u="none" strike="noStrike" cap="none" dirty="0" err="1">
                <a:solidFill>
                  <a:srgbClr val="595959"/>
                </a:solidFill>
                <a:latin typeface="Arial"/>
                <a:ea typeface="Arial"/>
                <a:cs typeface="Arial"/>
                <a:sym typeface="Arial"/>
              </a:rPr>
              <a:t>sortiu</a:t>
            </a:r>
            <a:r>
              <a:rPr lang="es-ES" sz="1800" b="0" i="0" u="none" strike="noStrike" cap="none" dirty="0">
                <a:solidFill>
                  <a:srgbClr val="595959"/>
                </a:solidFill>
                <a:latin typeface="Arial"/>
                <a:ea typeface="Arial"/>
                <a:cs typeface="Arial"/>
                <a:sym typeface="Arial"/>
              </a:rPr>
              <a:t> de </a:t>
            </a:r>
            <a:r>
              <a:rPr lang="es-ES" sz="1800" b="0" i="0" u="none" strike="noStrike" cap="none" dirty="0" err="1">
                <a:solidFill>
                  <a:srgbClr val="595959"/>
                </a:solidFill>
                <a:latin typeface="Arial"/>
                <a:ea typeface="Arial"/>
                <a:cs typeface="Arial"/>
                <a:sym typeface="Arial"/>
              </a:rPr>
              <a:t>pressa</a:t>
            </a:r>
            <a:r>
              <a:rPr lang="es-ES" sz="1800" b="0" i="0" u="none" strike="noStrike" cap="none" dirty="0">
                <a:solidFill>
                  <a:srgbClr val="595959"/>
                </a:solidFill>
                <a:latin typeface="Arial"/>
                <a:ea typeface="Arial"/>
                <a:cs typeface="Arial"/>
                <a:sym typeface="Arial"/>
              </a:rPr>
              <a:t>, </a:t>
            </a:r>
            <a:r>
              <a:rPr lang="es-ES" sz="1800" b="0" i="0" u="none" strike="noStrike" cap="none" dirty="0" err="1">
                <a:solidFill>
                  <a:srgbClr val="595959"/>
                </a:solidFill>
                <a:latin typeface="Arial"/>
                <a:ea typeface="Arial"/>
                <a:cs typeface="Arial"/>
                <a:sym typeface="Arial"/>
              </a:rPr>
              <a:t>ordenadament</a:t>
            </a:r>
            <a:r>
              <a:rPr lang="es-ES" sz="1800" b="0" i="0" u="none" strike="noStrike" cap="none" dirty="0">
                <a:solidFill>
                  <a:srgbClr val="595959"/>
                </a:solidFill>
                <a:latin typeface="Arial"/>
                <a:ea typeface="Arial"/>
                <a:cs typeface="Arial"/>
                <a:sym typeface="Arial"/>
              </a:rPr>
              <a:t> </a:t>
            </a:r>
            <a:r>
              <a:rPr lang="es-ES" sz="1800" b="0" i="0" u="none" strike="noStrike" cap="none" dirty="0" err="1">
                <a:solidFill>
                  <a:srgbClr val="595959"/>
                </a:solidFill>
                <a:latin typeface="Arial"/>
                <a:ea typeface="Arial"/>
                <a:cs typeface="Arial"/>
                <a:sym typeface="Arial"/>
              </a:rPr>
              <a:t>però</a:t>
            </a:r>
            <a:r>
              <a:rPr lang="es-ES" sz="1800" b="0" i="0" u="none" strike="noStrike" cap="none" dirty="0">
                <a:solidFill>
                  <a:srgbClr val="595959"/>
                </a:solidFill>
                <a:latin typeface="Arial"/>
                <a:ea typeface="Arial"/>
                <a:cs typeface="Arial"/>
                <a:sym typeface="Arial"/>
              </a:rPr>
              <a:t> </a:t>
            </a:r>
            <a:r>
              <a:rPr lang="es-ES" sz="1800" b="0" i="0" u="none" strike="noStrike" cap="none" dirty="0" err="1">
                <a:solidFill>
                  <a:srgbClr val="595959"/>
                </a:solidFill>
                <a:latin typeface="Arial"/>
                <a:ea typeface="Arial"/>
                <a:cs typeface="Arial"/>
                <a:sym typeface="Arial"/>
              </a:rPr>
              <a:t>sense</a:t>
            </a:r>
            <a:r>
              <a:rPr lang="es-ES" sz="1800" b="0" i="0" u="none" strike="noStrike" cap="none" dirty="0">
                <a:solidFill>
                  <a:srgbClr val="595959"/>
                </a:solidFill>
                <a:latin typeface="Arial"/>
                <a:ea typeface="Arial"/>
                <a:cs typeface="Arial"/>
                <a:sym typeface="Arial"/>
              </a:rPr>
              <a:t> </a:t>
            </a:r>
            <a:r>
              <a:rPr lang="es-ES" sz="1800" b="0" i="0" u="none" strike="noStrike" cap="none" dirty="0" err="1">
                <a:solidFill>
                  <a:srgbClr val="595959"/>
                </a:solidFill>
                <a:latin typeface="Arial"/>
                <a:ea typeface="Arial"/>
                <a:cs typeface="Arial"/>
                <a:sym typeface="Arial"/>
              </a:rPr>
              <a:t>córrer</a:t>
            </a:r>
            <a:r>
              <a:rPr lang="es-ES" sz="1800" b="0" i="0" u="none" strike="noStrike" cap="none" dirty="0">
                <a:solidFill>
                  <a:srgbClr val="595959"/>
                </a:solidFill>
                <a:latin typeface="Arial"/>
                <a:ea typeface="Arial"/>
                <a:cs typeface="Arial"/>
                <a:sym typeface="Arial"/>
              </a:rPr>
              <a:t>, i </a:t>
            </a:r>
            <a:r>
              <a:rPr lang="es-ES" sz="1800" b="0" i="0" u="none" strike="noStrike" cap="none" dirty="0" err="1">
                <a:solidFill>
                  <a:srgbClr val="595959"/>
                </a:solidFill>
                <a:latin typeface="Arial"/>
                <a:ea typeface="Arial"/>
                <a:cs typeface="Arial"/>
                <a:sym typeface="Arial"/>
              </a:rPr>
              <a:t>seguiu</a:t>
            </a:r>
            <a:r>
              <a:rPr lang="es-ES" sz="1800" b="0" i="0" u="none" strike="noStrike" cap="none" dirty="0">
                <a:solidFill>
                  <a:srgbClr val="595959"/>
                </a:solidFill>
                <a:latin typeface="Arial"/>
                <a:ea typeface="Arial"/>
                <a:cs typeface="Arial"/>
                <a:sym typeface="Arial"/>
              </a:rPr>
              <a:t> les </a:t>
            </a:r>
            <a:r>
              <a:rPr lang="es-ES" sz="1800" b="0" i="0" u="none" strike="noStrike" cap="none" dirty="0" err="1">
                <a:solidFill>
                  <a:srgbClr val="595959"/>
                </a:solidFill>
                <a:latin typeface="Arial"/>
                <a:ea typeface="Arial"/>
                <a:cs typeface="Arial"/>
                <a:sym typeface="Arial"/>
              </a:rPr>
              <a:t>indicacions</a:t>
            </a:r>
            <a:r>
              <a:rPr lang="es-ES" sz="1800" b="0" i="0" u="none" strike="noStrike" cap="none" dirty="0">
                <a:solidFill>
                  <a:srgbClr val="595959"/>
                </a:solidFill>
                <a:latin typeface="Arial"/>
                <a:ea typeface="Arial"/>
                <a:cs typeface="Arial"/>
                <a:sym typeface="Arial"/>
              </a:rPr>
              <a:t> del </a:t>
            </a:r>
            <a:r>
              <a:rPr lang="es-ES" sz="1800" b="0" i="0" u="none" strike="noStrike" cap="none" dirty="0" err="1">
                <a:solidFill>
                  <a:srgbClr val="595959"/>
                </a:solidFill>
                <a:latin typeface="Arial"/>
                <a:ea typeface="Arial"/>
                <a:cs typeface="Arial"/>
                <a:sym typeface="Arial"/>
              </a:rPr>
              <a:t>vostre</a:t>
            </a:r>
            <a:r>
              <a:rPr lang="es-ES" sz="1800" b="0" i="0" u="none" strike="noStrike" cap="none" dirty="0">
                <a:solidFill>
                  <a:srgbClr val="595959"/>
                </a:solidFill>
                <a:latin typeface="Arial"/>
                <a:ea typeface="Arial"/>
                <a:cs typeface="Arial"/>
                <a:sym typeface="Arial"/>
              </a:rPr>
              <a:t> </a:t>
            </a:r>
            <a:r>
              <a:rPr lang="es-ES" sz="1800" b="0" i="0" u="none" strike="noStrike" cap="none" dirty="0" err="1">
                <a:solidFill>
                  <a:srgbClr val="595959"/>
                </a:solidFill>
                <a:latin typeface="Arial"/>
                <a:ea typeface="Arial"/>
                <a:cs typeface="Arial"/>
                <a:sym typeface="Arial"/>
              </a:rPr>
              <a:t>professor</a:t>
            </a:r>
            <a:r>
              <a:rPr lang="es-ES" sz="1800" b="0" i="0" u="none" strike="noStrike" cap="none" dirty="0">
                <a:solidFill>
                  <a:srgbClr val="595959"/>
                </a:solidFill>
                <a:latin typeface="Arial"/>
                <a:ea typeface="Arial"/>
                <a:cs typeface="Arial"/>
                <a:sym typeface="Arial"/>
              </a:rPr>
              <a:t> i la </a:t>
            </a:r>
            <a:r>
              <a:rPr lang="es-ES" sz="1800" b="0" i="0" u="none" strike="noStrike" cap="none" dirty="0" err="1">
                <a:solidFill>
                  <a:srgbClr val="595959"/>
                </a:solidFill>
                <a:latin typeface="Arial"/>
                <a:ea typeface="Arial"/>
                <a:cs typeface="Arial"/>
                <a:sym typeface="Arial"/>
              </a:rPr>
              <a:t>senyalització</a:t>
            </a:r>
            <a:r>
              <a:rPr lang="es-ES" sz="1800" b="0" i="0" u="none" strike="noStrike" cap="none" dirty="0">
                <a:solidFill>
                  <a:srgbClr val="595959"/>
                </a:solidFill>
                <a:latin typeface="Arial"/>
                <a:ea typeface="Arial"/>
                <a:cs typeface="Arial"/>
                <a:sym typeface="Arial"/>
              </a:rPr>
              <a:t>.</a:t>
            </a:r>
            <a:endParaRPr sz="1800" b="0" i="0" u="none" strike="noStrike" cap="none" dirty="0">
              <a:solidFill>
                <a:srgbClr val="595959"/>
              </a:solidFill>
              <a:latin typeface="Arial"/>
              <a:ea typeface="Arial"/>
              <a:cs typeface="Arial"/>
              <a:sym typeface="Arial"/>
            </a:endParaRPr>
          </a:p>
          <a:p>
            <a:pPr marL="457200" marR="0" lvl="0" indent="0" algn="l" rtl="0">
              <a:lnSpc>
                <a:spcPct val="115000"/>
              </a:lnSpc>
              <a:spcBef>
                <a:spcPts val="1200"/>
              </a:spcBef>
              <a:spcAft>
                <a:spcPts val="0"/>
              </a:spcAft>
              <a:buClr>
                <a:srgbClr val="000000"/>
              </a:buClr>
              <a:buSzPts val="1800"/>
              <a:buFont typeface="Arial"/>
              <a:buNone/>
            </a:pPr>
            <a:r>
              <a:rPr lang="es-ES" sz="1800" b="0" i="0" u="none" strike="noStrike" cap="none" dirty="0">
                <a:solidFill>
                  <a:srgbClr val="595959"/>
                </a:solidFill>
                <a:latin typeface="Arial"/>
                <a:ea typeface="Arial"/>
                <a:cs typeface="Arial"/>
                <a:sym typeface="Arial"/>
              </a:rPr>
              <a:t>5. Si hi ha </a:t>
            </a:r>
            <a:r>
              <a:rPr lang="es-ES" sz="1800" b="0" i="0" u="none" strike="noStrike" cap="none" dirty="0" err="1">
                <a:solidFill>
                  <a:srgbClr val="595959"/>
                </a:solidFill>
                <a:latin typeface="Arial"/>
                <a:ea typeface="Arial"/>
                <a:cs typeface="Arial"/>
                <a:sym typeface="Arial"/>
              </a:rPr>
              <a:t>fum</a:t>
            </a:r>
            <a:r>
              <a:rPr lang="es-ES" sz="1800" b="0" i="0" u="none" strike="noStrike" cap="none" dirty="0">
                <a:solidFill>
                  <a:srgbClr val="595959"/>
                </a:solidFill>
                <a:latin typeface="Arial"/>
                <a:ea typeface="Arial"/>
                <a:cs typeface="Arial"/>
                <a:sym typeface="Arial"/>
              </a:rPr>
              <a:t> i no </a:t>
            </a:r>
            <a:r>
              <a:rPr lang="es-ES" sz="1800" b="0" i="0" u="none" strike="noStrike" cap="none" dirty="0" err="1">
                <a:solidFill>
                  <a:srgbClr val="595959"/>
                </a:solidFill>
                <a:latin typeface="Arial"/>
                <a:ea typeface="Arial"/>
                <a:cs typeface="Arial"/>
                <a:sym typeface="Arial"/>
              </a:rPr>
              <a:t>podeu</a:t>
            </a:r>
            <a:r>
              <a:rPr lang="es-ES" sz="1800" b="0" i="0" u="none" strike="noStrike" cap="none" dirty="0">
                <a:solidFill>
                  <a:srgbClr val="595959"/>
                </a:solidFill>
                <a:latin typeface="Arial"/>
                <a:ea typeface="Arial"/>
                <a:cs typeface="Arial"/>
                <a:sym typeface="Arial"/>
              </a:rPr>
              <a:t> </a:t>
            </a:r>
            <a:r>
              <a:rPr lang="es-ES" sz="1800" b="0" i="0" u="none" strike="noStrike" cap="none" dirty="0" err="1">
                <a:solidFill>
                  <a:srgbClr val="595959"/>
                </a:solidFill>
                <a:latin typeface="Arial"/>
                <a:ea typeface="Arial"/>
                <a:cs typeface="Arial"/>
                <a:sym typeface="Arial"/>
              </a:rPr>
              <a:t>sortir</a:t>
            </a:r>
            <a:r>
              <a:rPr lang="es-ES" sz="1800" b="0" i="0" u="none" strike="noStrike" cap="none" dirty="0">
                <a:solidFill>
                  <a:srgbClr val="595959"/>
                </a:solidFill>
                <a:latin typeface="Arial"/>
                <a:ea typeface="Arial"/>
                <a:cs typeface="Arial"/>
                <a:sym typeface="Arial"/>
              </a:rPr>
              <a:t>, </a:t>
            </a:r>
            <a:r>
              <a:rPr lang="es-ES" sz="1800" b="0" i="0" u="none" strike="noStrike" cap="none" dirty="0" err="1">
                <a:solidFill>
                  <a:srgbClr val="595959"/>
                </a:solidFill>
                <a:latin typeface="Arial"/>
                <a:ea typeface="Arial"/>
                <a:cs typeface="Arial"/>
                <a:sym typeface="Arial"/>
              </a:rPr>
              <a:t>confineu</a:t>
            </a:r>
            <a:r>
              <a:rPr lang="es-ES" sz="1800" b="0" i="0" u="none" strike="noStrike" cap="none" dirty="0">
                <a:solidFill>
                  <a:srgbClr val="595959"/>
                </a:solidFill>
                <a:latin typeface="Arial"/>
                <a:ea typeface="Arial"/>
                <a:cs typeface="Arial"/>
                <a:sym typeface="Arial"/>
              </a:rPr>
              <a:t>-vos a </a:t>
            </a:r>
            <a:r>
              <a:rPr lang="es-ES" sz="1800" b="0" i="0" u="none" strike="noStrike" cap="none" dirty="0" err="1">
                <a:solidFill>
                  <a:srgbClr val="595959"/>
                </a:solidFill>
                <a:latin typeface="Arial"/>
                <a:ea typeface="Arial"/>
                <a:cs typeface="Arial"/>
                <a:sym typeface="Arial"/>
              </a:rPr>
              <a:t>l’aula</a:t>
            </a:r>
            <a:r>
              <a:rPr lang="es-ES" sz="1800" b="0" i="0" u="none" strike="noStrike" cap="none" dirty="0">
                <a:solidFill>
                  <a:srgbClr val="595959"/>
                </a:solidFill>
                <a:latin typeface="Arial"/>
                <a:ea typeface="Arial"/>
                <a:cs typeface="Arial"/>
                <a:sym typeface="Arial"/>
              </a:rPr>
              <a:t> </a:t>
            </a:r>
            <a:r>
              <a:rPr lang="es-ES" sz="1800" b="0" i="0" u="none" strike="noStrike" cap="none" dirty="0" err="1">
                <a:solidFill>
                  <a:srgbClr val="595959"/>
                </a:solidFill>
                <a:latin typeface="Arial"/>
                <a:ea typeface="Arial"/>
                <a:cs typeface="Arial"/>
                <a:sym typeface="Arial"/>
              </a:rPr>
              <a:t>amb</a:t>
            </a:r>
            <a:r>
              <a:rPr lang="es-ES" sz="1800" b="0" i="0" u="none" strike="noStrike" cap="none" dirty="0">
                <a:solidFill>
                  <a:srgbClr val="595959"/>
                </a:solidFill>
                <a:latin typeface="Arial"/>
                <a:ea typeface="Arial"/>
                <a:cs typeface="Arial"/>
                <a:sym typeface="Arial"/>
              </a:rPr>
              <a:t> la porta </a:t>
            </a:r>
            <a:r>
              <a:rPr lang="es-ES" sz="1800" b="0" i="0" u="none" strike="noStrike" cap="none" dirty="0" err="1">
                <a:solidFill>
                  <a:srgbClr val="595959"/>
                </a:solidFill>
                <a:latin typeface="Arial"/>
                <a:ea typeface="Arial"/>
                <a:cs typeface="Arial"/>
                <a:sym typeface="Arial"/>
              </a:rPr>
              <a:t>tancada</a:t>
            </a:r>
            <a:r>
              <a:rPr lang="es-ES" sz="1800" b="0" i="0" u="none" strike="noStrike" cap="none" dirty="0">
                <a:solidFill>
                  <a:srgbClr val="595959"/>
                </a:solidFill>
                <a:latin typeface="Arial"/>
                <a:ea typeface="Arial"/>
                <a:cs typeface="Arial"/>
                <a:sym typeface="Arial"/>
              </a:rPr>
              <a:t>, i el </a:t>
            </a:r>
            <a:r>
              <a:rPr lang="es-ES" sz="1800" b="0" i="0" u="none" strike="noStrike" cap="none" dirty="0" err="1">
                <a:solidFill>
                  <a:srgbClr val="595959"/>
                </a:solidFill>
                <a:latin typeface="Arial"/>
                <a:ea typeface="Arial"/>
                <a:cs typeface="Arial"/>
                <a:sym typeface="Arial"/>
              </a:rPr>
              <a:t>professor</a:t>
            </a:r>
            <a:r>
              <a:rPr lang="es-ES" sz="1800" b="0" i="0" u="none" strike="noStrike" cap="none" dirty="0">
                <a:solidFill>
                  <a:srgbClr val="595959"/>
                </a:solidFill>
                <a:latin typeface="Arial"/>
                <a:ea typeface="Arial"/>
                <a:cs typeface="Arial"/>
                <a:sym typeface="Arial"/>
              </a:rPr>
              <a:t>/a </a:t>
            </a:r>
            <a:r>
              <a:rPr lang="es-ES" sz="1800" b="0" i="0" u="none" strike="noStrike" cap="none" dirty="0" err="1">
                <a:solidFill>
                  <a:srgbClr val="595959"/>
                </a:solidFill>
                <a:latin typeface="Arial"/>
                <a:ea typeface="Arial"/>
                <a:cs typeface="Arial"/>
                <a:sym typeface="Arial"/>
              </a:rPr>
              <a:t>avisarà</a:t>
            </a:r>
            <a:r>
              <a:rPr lang="es-ES" sz="1800" b="0" i="0" u="none" strike="noStrike" cap="none" dirty="0">
                <a:solidFill>
                  <a:srgbClr val="595959"/>
                </a:solidFill>
                <a:latin typeface="Arial"/>
                <a:ea typeface="Arial"/>
                <a:cs typeface="Arial"/>
                <a:sym typeface="Arial"/>
              </a:rPr>
              <a:t> a </a:t>
            </a:r>
            <a:r>
              <a:rPr lang="es-ES" sz="1800" b="0" i="0" u="none" strike="noStrike" cap="none" dirty="0" err="1">
                <a:solidFill>
                  <a:srgbClr val="595959"/>
                </a:solidFill>
                <a:latin typeface="Arial"/>
                <a:ea typeface="Arial"/>
                <a:cs typeface="Arial"/>
                <a:sym typeface="Arial"/>
              </a:rPr>
              <a:t>direcció</a:t>
            </a:r>
            <a:r>
              <a:rPr lang="es-ES" sz="1800" b="0" i="0" u="none" strike="noStrike" cap="none" dirty="0">
                <a:solidFill>
                  <a:srgbClr val="595959"/>
                </a:solidFill>
                <a:latin typeface="Arial"/>
                <a:ea typeface="Arial"/>
                <a:cs typeface="Arial"/>
                <a:sym typeface="Arial"/>
              </a:rPr>
              <a:t>.</a:t>
            </a:r>
            <a:r>
              <a:rPr lang="es-ES" sz="1800" dirty="0">
                <a:solidFill>
                  <a:srgbClr val="595959"/>
                </a:solidFill>
              </a:rPr>
              <a:t> </a:t>
            </a:r>
            <a:r>
              <a:rPr lang="es-ES" sz="1800" b="0" i="0" u="none" strike="noStrike" cap="none" dirty="0" err="1">
                <a:solidFill>
                  <a:srgbClr val="595959"/>
                </a:solidFill>
                <a:latin typeface="Arial"/>
                <a:ea typeface="Arial"/>
                <a:cs typeface="Arial"/>
                <a:sym typeface="Arial"/>
              </a:rPr>
              <a:t>Cobriu</a:t>
            </a:r>
            <a:r>
              <a:rPr lang="es-ES" sz="1800" b="0" i="0" u="none" strike="noStrike" cap="none" dirty="0">
                <a:solidFill>
                  <a:srgbClr val="595959"/>
                </a:solidFill>
                <a:latin typeface="Arial"/>
                <a:ea typeface="Arial"/>
                <a:cs typeface="Arial"/>
                <a:sym typeface="Arial"/>
              </a:rPr>
              <a:t> </a:t>
            </a:r>
            <a:r>
              <a:rPr lang="es-ES" sz="1800" b="0" i="0" u="none" strike="noStrike" cap="none" dirty="0" err="1">
                <a:solidFill>
                  <a:srgbClr val="595959"/>
                </a:solidFill>
                <a:latin typeface="Arial"/>
                <a:ea typeface="Arial"/>
                <a:cs typeface="Arial"/>
                <a:sym typeface="Arial"/>
              </a:rPr>
              <a:t>els</a:t>
            </a:r>
            <a:r>
              <a:rPr lang="es-ES" sz="1800" b="0" i="0" u="none" strike="noStrike" cap="none" dirty="0">
                <a:solidFill>
                  <a:srgbClr val="595959"/>
                </a:solidFill>
                <a:latin typeface="Arial"/>
                <a:ea typeface="Arial"/>
                <a:cs typeface="Arial"/>
                <a:sym typeface="Arial"/>
              </a:rPr>
              <a:t> </a:t>
            </a:r>
            <a:r>
              <a:rPr lang="es-ES" sz="1800" b="0" i="0" u="none" strike="noStrike" cap="none" dirty="0" err="1">
                <a:solidFill>
                  <a:srgbClr val="595959"/>
                </a:solidFill>
                <a:latin typeface="Arial"/>
                <a:ea typeface="Arial"/>
                <a:cs typeface="Arial"/>
                <a:sym typeface="Arial"/>
              </a:rPr>
              <a:t>orificis</a:t>
            </a:r>
            <a:r>
              <a:rPr lang="es-ES" sz="1800" b="0" i="0" u="none" strike="noStrike" cap="none" dirty="0">
                <a:solidFill>
                  <a:srgbClr val="595959"/>
                </a:solidFill>
                <a:latin typeface="Arial"/>
                <a:ea typeface="Arial"/>
                <a:cs typeface="Arial"/>
                <a:sym typeface="Arial"/>
              </a:rPr>
              <a:t> de </a:t>
            </a:r>
            <a:r>
              <a:rPr lang="es-ES" sz="1800" b="0" i="0" u="none" strike="noStrike" cap="none" dirty="0" err="1">
                <a:solidFill>
                  <a:srgbClr val="595959"/>
                </a:solidFill>
                <a:latin typeface="Arial"/>
                <a:ea typeface="Arial"/>
                <a:cs typeface="Arial"/>
                <a:sym typeface="Arial"/>
              </a:rPr>
              <a:t>ventilació</a:t>
            </a:r>
            <a:r>
              <a:rPr lang="es-ES" sz="1800" b="0" i="0" u="none" strike="noStrike" cap="none" dirty="0">
                <a:solidFill>
                  <a:srgbClr val="595959"/>
                </a:solidFill>
                <a:latin typeface="Arial"/>
                <a:ea typeface="Arial"/>
                <a:cs typeface="Arial"/>
                <a:sym typeface="Arial"/>
              </a:rPr>
              <a:t> i les </a:t>
            </a:r>
            <a:r>
              <a:rPr lang="es-ES" sz="1800" b="0" i="0" u="none" strike="noStrike" cap="none" dirty="0" err="1">
                <a:solidFill>
                  <a:srgbClr val="595959"/>
                </a:solidFill>
                <a:latin typeface="Arial"/>
                <a:ea typeface="Arial"/>
                <a:cs typeface="Arial"/>
                <a:sym typeface="Arial"/>
              </a:rPr>
              <a:t>escletxes</a:t>
            </a:r>
            <a:r>
              <a:rPr lang="es-ES" sz="1800" b="0" i="0" u="none" strike="noStrike" cap="none" dirty="0">
                <a:solidFill>
                  <a:srgbClr val="595959"/>
                </a:solidFill>
                <a:latin typeface="Arial"/>
                <a:ea typeface="Arial"/>
                <a:cs typeface="Arial"/>
                <a:sym typeface="Arial"/>
              </a:rPr>
              <a:t> per </a:t>
            </a:r>
            <a:r>
              <a:rPr lang="es-ES" sz="1800" b="0" i="0" u="none" strike="noStrike" cap="none" dirty="0" err="1">
                <a:solidFill>
                  <a:srgbClr val="595959"/>
                </a:solidFill>
                <a:latin typeface="Arial"/>
                <a:ea typeface="Arial"/>
                <a:cs typeface="Arial"/>
                <a:sym typeface="Arial"/>
              </a:rPr>
              <a:t>on</a:t>
            </a:r>
            <a:r>
              <a:rPr lang="es-ES" sz="1800" b="0" i="0" u="none" strike="noStrike" cap="none" dirty="0">
                <a:solidFill>
                  <a:srgbClr val="595959"/>
                </a:solidFill>
                <a:latin typeface="Arial"/>
                <a:ea typeface="Arial"/>
                <a:cs typeface="Arial"/>
                <a:sym typeface="Arial"/>
              </a:rPr>
              <a:t> </a:t>
            </a:r>
            <a:r>
              <a:rPr lang="es-ES" sz="1800" b="0" i="0" u="none" strike="noStrike" cap="none" dirty="0" err="1">
                <a:solidFill>
                  <a:srgbClr val="595959"/>
                </a:solidFill>
                <a:latin typeface="Arial"/>
                <a:ea typeface="Arial"/>
                <a:cs typeface="Arial"/>
                <a:sym typeface="Arial"/>
              </a:rPr>
              <a:t>pugui</a:t>
            </a:r>
            <a:r>
              <a:rPr lang="es-ES" sz="1800" b="0" i="0" u="none" strike="noStrike" cap="none" dirty="0">
                <a:solidFill>
                  <a:srgbClr val="595959"/>
                </a:solidFill>
                <a:latin typeface="Arial"/>
                <a:ea typeface="Arial"/>
                <a:cs typeface="Arial"/>
                <a:sym typeface="Arial"/>
              </a:rPr>
              <a:t> entrar el </a:t>
            </a:r>
            <a:r>
              <a:rPr lang="es-ES" sz="1800" b="0" i="0" u="none" strike="noStrike" cap="none" dirty="0" err="1">
                <a:solidFill>
                  <a:srgbClr val="595959"/>
                </a:solidFill>
                <a:latin typeface="Arial"/>
                <a:ea typeface="Arial"/>
                <a:cs typeface="Arial"/>
                <a:sym typeface="Arial"/>
              </a:rPr>
              <a:t>fum</a:t>
            </a:r>
            <a:r>
              <a:rPr lang="es-ES" sz="1800" dirty="0">
                <a:solidFill>
                  <a:srgbClr val="595959"/>
                </a:solidFill>
              </a:rPr>
              <a:t>.</a:t>
            </a:r>
            <a:endParaRPr sz="1800" dirty="0">
              <a:solidFill>
                <a:srgbClr val="595959"/>
              </a:solidFill>
            </a:endParaRPr>
          </a:p>
          <a:p>
            <a:pPr marL="457200" marR="0" lvl="0" indent="0" algn="l" rtl="0">
              <a:lnSpc>
                <a:spcPct val="115000"/>
              </a:lnSpc>
              <a:spcBef>
                <a:spcPts val="1200"/>
              </a:spcBef>
              <a:spcAft>
                <a:spcPts val="0"/>
              </a:spcAft>
              <a:buClr>
                <a:srgbClr val="000000"/>
              </a:buClr>
              <a:buSzPts val="1800"/>
              <a:buFont typeface="Arial"/>
              <a:buNone/>
            </a:pPr>
            <a:r>
              <a:rPr lang="es-ES" sz="1800" b="0" i="0" u="none" strike="noStrike" cap="none" dirty="0">
                <a:solidFill>
                  <a:srgbClr val="595959"/>
                </a:solidFill>
                <a:latin typeface="Arial"/>
                <a:ea typeface="Arial"/>
                <a:cs typeface="Arial"/>
                <a:sym typeface="Arial"/>
              </a:rPr>
              <a:t>6. </a:t>
            </a:r>
            <a:r>
              <a:rPr lang="es-ES" sz="1800" b="0" i="0" u="none" strike="noStrike" cap="none" dirty="0" err="1">
                <a:solidFill>
                  <a:srgbClr val="595959"/>
                </a:solidFill>
                <a:latin typeface="Arial"/>
                <a:ea typeface="Arial"/>
                <a:cs typeface="Arial"/>
                <a:sym typeface="Arial"/>
              </a:rPr>
              <a:t>S’hauran</a:t>
            </a:r>
            <a:r>
              <a:rPr lang="es-ES" sz="1800" b="0" i="0" u="none" strike="noStrike" cap="none" dirty="0">
                <a:solidFill>
                  <a:srgbClr val="595959"/>
                </a:solidFill>
                <a:latin typeface="Arial"/>
                <a:ea typeface="Arial"/>
                <a:cs typeface="Arial"/>
                <a:sym typeface="Arial"/>
              </a:rPr>
              <a:t> de </a:t>
            </a:r>
            <a:r>
              <a:rPr lang="es-ES" sz="1800" b="0" i="0" u="none" strike="noStrike" cap="none" dirty="0" err="1">
                <a:solidFill>
                  <a:srgbClr val="595959"/>
                </a:solidFill>
                <a:latin typeface="Arial"/>
                <a:ea typeface="Arial"/>
                <a:cs typeface="Arial"/>
                <a:sym typeface="Arial"/>
              </a:rPr>
              <a:t>deixar</a:t>
            </a:r>
            <a:r>
              <a:rPr lang="es-ES" sz="1800" b="0" i="0" u="none" strike="noStrike" cap="none" dirty="0">
                <a:solidFill>
                  <a:srgbClr val="595959"/>
                </a:solidFill>
                <a:latin typeface="Arial"/>
                <a:ea typeface="Arial"/>
                <a:cs typeface="Arial"/>
                <a:sym typeface="Arial"/>
              </a:rPr>
              <a:t> </a:t>
            </a:r>
            <a:r>
              <a:rPr lang="es-ES" sz="1800" b="0" i="0" u="none" strike="noStrike" cap="none" dirty="0" err="1">
                <a:solidFill>
                  <a:srgbClr val="595959"/>
                </a:solidFill>
                <a:latin typeface="Arial"/>
                <a:ea typeface="Arial"/>
                <a:cs typeface="Arial"/>
                <a:sym typeface="Arial"/>
              </a:rPr>
              <a:t>els</a:t>
            </a:r>
            <a:r>
              <a:rPr lang="es-ES" sz="1800" b="0" i="0" u="none" strike="noStrike" cap="none" dirty="0">
                <a:solidFill>
                  <a:srgbClr val="595959"/>
                </a:solidFill>
                <a:latin typeface="Arial"/>
                <a:ea typeface="Arial"/>
                <a:cs typeface="Arial"/>
                <a:sym typeface="Arial"/>
              </a:rPr>
              <a:t> </a:t>
            </a:r>
            <a:r>
              <a:rPr lang="es-ES" sz="1800" b="0" i="0" u="none" strike="noStrike" cap="none" dirty="0" err="1">
                <a:solidFill>
                  <a:srgbClr val="595959"/>
                </a:solidFill>
                <a:latin typeface="Arial"/>
                <a:ea typeface="Arial"/>
                <a:cs typeface="Arial"/>
                <a:sym typeface="Arial"/>
              </a:rPr>
              <a:t>objectes</a:t>
            </a:r>
            <a:r>
              <a:rPr lang="es-ES" sz="1800" b="0" i="0" u="none" strike="noStrike" cap="none" dirty="0">
                <a:solidFill>
                  <a:srgbClr val="595959"/>
                </a:solidFill>
                <a:latin typeface="Arial"/>
                <a:ea typeface="Arial"/>
                <a:cs typeface="Arial"/>
                <a:sym typeface="Arial"/>
              </a:rPr>
              <a:t> </a:t>
            </a:r>
            <a:r>
              <a:rPr lang="es-ES" sz="1800" b="0" i="0" u="none" strike="noStrike" cap="none" dirty="0" err="1">
                <a:solidFill>
                  <a:srgbClr val="595959"/>
                </a:solidFill>
                <a:latin typeface="Arial"/>
                <a:ea typeface="Arial"/>
                <a:cs typeface="Arial"/>
                <a:sym typeface="Arial"/>
              </a:rPr>
              <a:t>personals</a:t>
            </a:r>
            <a:r>
              <a:rPr lang="es-ES" sz="1800" b="0" i="0" u="none" strike="noStrike" cap="none" dirty="0">
                <a:solidFill>
                  <a:srgbClr val="595959"/>
                </a:solidFill>
                <a:latin typeface="Arial"/>
                <a:ea typeface="Arial"/>
                <a:cs typeface="Arial"/>
                <a:sym typeface="Arial"/>
              </a:rPr>
              <a:t>, i no </a:t>
            </a:r>
            <a:r>
              <a:rPr lang="es-ES" sz="1800" b="0" i="0" u="none" strike="noStrike" cap="none" dirty="0" err="1">
                <a:solidFill>
                  <a:srgbClr val="595959"/>
                </a:solidFill>
                <a:latin typeface="Arial"/>
                <a:ea typeface="Arial"/>
                <a:cs typeface="Arial"/>
                <a:sym typeface="Arial"/>
              </a:rPr>
              <a:t>s’haurà</a:t>
            </a:r>
            <a:r>
              <a:rPr lang="es-ES" sz="1800" b="0" i="0" u="none" strike="noStrike" cap="none" dirty="0">
                <a:solidFill>
                  <a:srgbClr val="595959"/>
                </a:solidFill>
                <a:latin typeface="Arial"/>
                <a:ea typeface="Arial"/>
                <a:cs typeface="Arial"/>
                <a:sym typeface="Arial"/>
              </a:rPr>
              <a:t> de tornar </a:t>
            </a:r>
            <a:r>
              <a:rPr lang="es-ES" sz="1800" b="0" i="0" u="none" strike="noStrike" cap="none" dirty="0" err="1">
                <a:solidFill>
                  <a:srgbClr val="595959"/>
                </a:solidFill>
                <a:latin typeface="Arial"/>
                <a:ea typeface="Arial"/>
                <a:cs typeface="Arial"/>
                <a:sym typeface="Arial"/>
              </a:rPr>
              <a:t>mai</a:t>
            </a:r>
            <a:r>
              <a:rPr lang="es-ES" sz="1800" b="0" i="0" u="none" strike="noStrike" cap="none" dirty="0">
                <a:solidFill>
                  <a:srgbClr val="595959"/>
                </a:solidFill>
                <a:latin typeface="Arial"/>
                <a:ea typeface="Arial"/>
                <a:cs typeface="Arial"/>
                <a:sym typeface="Arial"/>
              </a:rPr>
              <a:t> </a:t>
            </a:r>
            <a:r>
              <a:rPr lang="es-ES" sz="1800" b="0" i="0" u="none" strike="noStrike" cap="none" dirty="0" err="1">
                <a:solidFill>
                  <a:srgbClr val="595959"/>
                </a:solidFill>
                <a:latin typeface="Arial"/>
                <a:ea typeface="Arial"/>
                <a:cs typeface="Arial"/>
                <a:sym typeface="Arial"/>
              </a:rPr>
              <a:t>enrere</a:t>
            </a:r>
            <a:r>
              <a:rPr lang="es-ES" sz="1800" b="0" i="0" u="none" strike="noStrike" cap="none" dirty="0">
                <a:solidFill>
                  <a:srgbClr val="595959"/>
                </a:solidFill>
                <a:latin typeface="Arial"/>
                <a:ea typeface="Arial"/>
                <a:cs typeface="Arial"/>
                <a:sym typeface="Arial"/>
              </a:rPr>
              <a:t> a buscar</a:t>
            </a:r>
            <a:r>
              <a:rPr lang="es-ES" sz="1800" dirty="0">
                <a:solidFill>
                  <a:srgbClr val="595959"/>
                </a:solidFill>
              </a:rPr>
              <a:t> </a:t>
            </a:r>
            <a:r>
              <a:rPr lang="es-ES" sz="1800" b="0" i="0" u="none" strike="noStrike" cap="none" dirty="0" err="1">
                <a:solidFill>
                  <a:srgbClr val="595959"/>
                </a:solidFill>
                <a:latin typeface="Arial"/>
                <a:ea typeface="Arial"/>
                <a:cs typeface="Arial"/>
                <a:sym typeface="Arial"/>
              </a:rPr>
              <a:t>companys</a:t>
            </a:r>
            <a:r>
              <a:rPr lang="es-ES" sz="1800" b="0" i="0" u="none" strike="noStrike" cap="none" dirty="0">
                <a:solidFill>
                  <a:srgbClr val="595959"/>
                </a:solidFill>
                <a:latin typeface="Arial"/>
                <a:ea typeface="Arial"/>
                <a:cs typeface="Arial"/>
                <a:sym typeface="Arial"/>
              </a:rPr>
              <a:t>, </a:t>
            </a:r>
            <a:r>
              <a:rPr lang="es-ES" sz="1800" b="0" i="0" u="none" strike="noStrike" cap="none" smtClean="0">
                <a:solidFill>
                  <a:srgbClr val="595959"/>
                </a:solidFill>
                <a:latin typeface="Arial"/>
                <a:ea typeface="Arial"/>
                <a:cs typeface="Arial"/>
                <a:sym typeface="Arial"/>
              </a:rPr>
              <a:t>familiars </a:t>
            </a:r>
            <a:r>
              <a:rPr lang="es-ES" sz="1800" b="0" i="0" u="none" strike="noStrike" cap="none" dirty="0">
                <a:solidFill>
                  <a:srgbClr val="595959"/>
                </a:solidFill>
                <a:latin typeface="Arial"/>
                <a:ea typeface="Arial"/>
                <a:cs typeface="Arial"/>
                <a:sym typeface="Arial"/>
              </a:rPr>
              <a:t>o </a:t>
            </a:r>
            <a:r>
              <a:rPr lang="es-ES" sz="1800" b="0" i="0" u="none" strike="noStrike" cap="none" dirty="0" err="1">
                <a:solidFill>
                  <a:srgbClr val="595959"/>
                </a:solidFill>
                <a:latin typeface="Arial"/>
                <a:ea typeface="Arial"/>
                <a:cs typeface="Arial"/>
                <a:sym typeface="Arial"/>
              </a:rPr>
              <a:t>altres</a:t>
            </a:r>
            <a:r>
              <a:rPr lang="es-ES" sz="1800" b="0" i="0" u="none" strike="noStrike" cap="none" dirty="0">
                <a:solidFill>
                  <a:srgbClr val="595959"/>
                </a:solidFill>
                <a:latin typeface="Arial"/>
                <a:ea typeface="Arial"/>
                <a:cs typeface="Arial"/>
                <a:sym typeface="Arial"/>
              </a:rPr>
              <a:t> persones.</a:t>
            </a:r>
            <a:endParaRPr sz="3000" b="0" i="0" u="none" strike="noStrike" cap="none" dirty="0">
              <a:solidFill>
                <a:schemeClr val="dk1"/>
              </a:solidFill>
              <a:latin typeface="Arial"/>
              <a:ea typeface="Arial"/>
              <a:cs typeface="Arial"/>
              <a:sym typeface="Arial"/>
            </a:endParaRPr>
          </a:p>
          <a:p>
            <a:pPr marL="457200" marR="0" lvl="0" indent="0" algn="l" rtl="0">
              <a:lnSpc>
                <a:spcPct val="107000"/>
              </a:lnSpc>
              <a:spcBef>
                <a:spcPts val="800"/>
              </a:spcBef>
              <a:spcAft>
                <a:spcPts val="0"/>
              </a:spcAft>
              <a:buClr>
                <a:srgbClr val="000000"/>
              </a:buClr>
              <a:buSzPts val="3000"/>
              <a:buFont typeface="Arial"/>
              <a:buNone/>
            </a:pPr>
            <a:endParaRPr sz="3000" b="0" i="0" u="none" strike="noStrike" cap="none" dirty="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29e0a6ceafd_1_8"/>
          <p:cNvSpPr txBox="1">
            <a:spLocks noGrp="1"/>
          </p:cNvSpPr>
          <p:nvPr>
            <p:ph type="title"/>
          </p:nvPr>
        </p:nvSpPr>
        <p:spPr>
          <a:xfrm>
            <a:off x="839788"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s-ES"/>
              <a:t>Recorregut d’Evacuació</a:t>
            </a:r>
            <a:endParaRPr/>
          </a:p>
        </p:txBody>
      </p:sp>
      <p:sp>
        <p:nvSpPr>
          <p:cNvPr id="97" name="Google Shape;97;g29e0a6ceafd_1_8"/>
          <p:cNvSpPr txBox="1">
            <a:spLocks noGrp="1"/>
          </p:cNvSpPr>
          <p:nvPr>
            <p:ph type="body" idx="1"/>
          </p:nvPr>
        </p:nvSpPr>
        <p:spPr>
          <a:xfrm>
            <a:off x="3664888" y="1690813"/>
            <a:ext cx="5157900" cy="823800"/>
          </a:xfrm>
          <a:prstGeom prst="rect">
            <a:avLst/>
          </a:prstGeom>
        </p:spPr>
        <p:txBody>
          <a:bodyPr spcFirstLastPara="1" wrap="square" lIns="91425" tIns="45700" rIns="91425" bIns="45700" anchor="b" anchorCtr="0">
            <a:normAutofit/>
          </a:bodyPr>
          <a:lstStyle/>
          <a:p>
            <a:pPr marL="0" lvl="0" indent="0" algn="ctr" rtl="0">
              <a:spcBef>
                <a:spcPts val="1000"/>
              </a:spcBef>
              <a:spcAft>
                <a:spcPts val="0"/>
              </a:spcAft>
              <a:buNone/>
            </a:pPr>
            <a:r>
              <a:rPr lang="es-ES"/>
              <a:t>AULA 06</a:t>
            </a:r>
            <a:endParaRPr/>
          </a:p>
        </p:txBody>
      </p:sp>
      <p:sp>
        <p:nvSpPr>
          <p:cNvPr id="98" name="Google Shape;98;g29e0a6ceafd_1_8"/>
          <p:cNvSpPr txBox="1">
            <a:spLocks noGrp="1"/>
          </p:cNvSpPr>
          <p:nvPr>
            <p:ph type="body" idx="2"/>
          </p:nvPr>
        </p:nvSpPr>
        <p:spPr>
          <a:xfrm>
            <a:off x="3664888" y="2504975"/>
            <a:ext cx="5157900" cy="3684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99" name="Google Shape;99;g29e0a6ceafd_1_8"/>
          <p:cNvPicPr preferRelativeResize="0"/>
          <p:nvPr/>
        </p:nvPicPr>
        <p:blipFill rotWithShape="1">
          <a:blip r:embed="rId3">
            <a:alphaModFix/>
          </a:blip>
          <a:srcRect l="16049" t="3617" r="13153" b="6607"/>
          <a:stretch/>
        </p:blipFill>
        <p:spPr>
          <a:xfrm>
            <a:off x="3583250" y="2504975"/>
            <a:ext cx="5239552" cy="3684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29e0a6ceafd_1_0"/>
          <p:cNvSpPr txBox="1">
            <a:spLocks noGrp="1"/>
          </p:cNvSpPr>
          <p:nvPr>
            <p:ph type="title"/>
          </p:nvPr>
        </p:nvSpPr>
        <p:spPr>
          <a:xfrm>
            <a:off x="839788"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s-ES"/>
              <a:t>Recorregut d’Evacuació</a:t>
            </a:r>
            <a:endParaRPr/>
          </a:p>
        </p:txBody>
      </p:sp>
      <p:sp>
        <p:nvSpPr>
          <p:cNvPr id="105" name="Google Shape;105;g29e0a6ceafd_1_0"/>
          <p:cNvSpPr txBox="1">
            <a:spLocks noGrp="1"/>
          </p:cNvSpPr>
          <p:nvPr>
            <p:ph type="body" idx="1"/>
          </p:nvPr>
        </p:nvSpPr>
        <p:spPr>
          <a:xfrm>
            <a:off x="839788" y="1681163"/>
            <a:ext cx="5157900" cy="823800"/>
          </a:xfrm>
          <a:prstGeom prst="rect">
            <a:avLst/>
          </a:prstGeom>
        </p:spPr>
        <p:txBody>
          <a:bodyPr spcFirstLastPara="1" wrap="square" lIns="91425" tIns="45700" rIns="91425" bIns="45700" anchor="b" anchorCtr="0">
            <a:normAutofit/>
          </a:bodyPr>
          <a:lstStyle/>
          <a:p>
            <a:pPr marL="0" lvl="0" indent="0" algn="ctr" rtl="0">
              <a:spcBef>
                <a:spcPts val="1000"/>
              </a:spcBef>
              <a:spcAft>
                <a:spcPts val="0"/>
              </a:spcAft>
              <a:buNone/>
            </a:pPr>
            <a:r>
              <a:rPr lang="es-ES"/>
              <a:t>AULA 15</a:t>
            </a:r>
            <a:endParaRPr/>
          </a:p>
        </p:txBody>
      </p:sp>
      <p:sp>
        <p:nvSpPr>
          <p:cNvPr id="106" name="Google Shape;106;g29e0a6ceafd_1_0"/>
          <p:cNvSpPr txBox="1">
            <a:spLocks noGrp="1"/>
          </p:cNvSpPr>
          <p:nvPr>
            <p:ph type="body" idx="2"/>
          </p:nvPr>
        </p:nvSpPr>
        <p:spPr>
          <a:xfrm>
            <a:off x="839788" y="2505075"/>
            <a:ext cx="5157900" cy="3684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
        <p:nvSpPr>
          <p:cNvPr id="107" name="Google Shape;107;g29e0a6ceafd_1_0"/>
          <p:cNvSpPr txBox="1">
            <a:spLocks noGrp="1"/>
          </p:cNvSpPr>
          <p:nvPr>
            <p:ph type="body" idx="3"/>
          </p:nvPr>
        </p:nvSpPr>
        <p:spPr>
          <a:xfrm>
            <a:off x="6172200" y="1681163"/>
            <a:ext cx="5183100" cy="823800"/>
          </a:xfrm>
          <a:prstGeom prst="rect">
            <a:avLst/>
          </a:prstGeom>
        </p:spPr>
        <p:txBody>
          <a:bodyPr spcFirstLastPara="1" wrap="square" lIns="91425" tIns="45700" rIns="91425" bIns="45700" anchor="b" anchorCtr="0">
            <a:normAutofit/>
          </a:bodyPr>
          <a:lstStyle/>
          <a:p>
            <a:pPr marL="0" lvl="0" indent="0" algn="ctr" rtl="0">
              <a:spcBef>
                <a:spcPts val="1000"/>
              </a:spcBef>
              <a:spcAft>
                <a:spcPts val="0"/>
              </a:spcAft>
              <a:buNone/>
            </a:pPr>
            <a:r>
              <a:rPr lang="es-ES"/>
              <a:t>AULA 16</a:t>
            </a:r>
            <a:endParaRPr/>
          </a:p>
        </p:txBody>
      </p:sp>
      <p:sp>
        <p:nvSpPr>
          <p:cNvPr id="108" name="Google Shape;108;g29e0a6ceafd_1_0"/>
          <p:cNvSpPr txBox="1">
            <a:spLocks noGrp="1"/>
          </p:cNvSpPr>
          <p:nvPr>
            <p:ph type="body" idx="4"/>
          </p:nvPr>
        </p:nvSpPr>
        <p:spPr>
          <a:xfrm>
            <a:off x="6172200" y="2505075"/>
            <a:ext cx="5183100" cy="3684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109" name="Google Shape;109;g29e0a6ceafd_1_0"/>
          <p:cNvPicPr preferRelativeResize="0"/>
          <p:nvPr/>
        </p:nvPicPr>
        <p:blipFill rotWithShape="1">
          <a:blip r:embed="rId3">
            <a:alphaModFix/>
          </a:blip>
          <a:srcRect l="14606" r="17894" b="11543"/>
          <a:stretch/>
        </p:blipFill>
        <p:spPr>
          <a:xfrm>
            <a:off x="827200" y="2528975"/>
            <a:ext cx="5183099" cy="3660699"/>
          </a:xfrm>
          <a:prstGeom prst="rect">
            <a:avLst/>
          </a:prstGeom>
          <a:noFill/>
          <a:ln>
            <a:noFill/>
          </a:ln>
        </p:spPr>
      </p:pic>
      <p:pic>
        <p:nvPicPr>
          <p:cNvPr id="110" name="Google Shape;110;g29e0a6ceafd_1_0"/>
          <p:cNvPicPr preferRelativeResize="0"/>
          <p:nvPr/>
        </p:nvPicPr>
        <p:blipFill rotWithShape="1">
          <a:blip r:embed="rId4">
            <a:alphaModFix/>
          </a:blip>
          <a:srcRect l="5776" t="5028" r="6573" b="9741"/>
          <a:stretch/>
        </p:blipFill>
        <p:spPr>
          <a:xfrm>
            <a:off x="6197500" y="2528975"/>
            <a:ext cx="5157900" cy="36845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29e0a6ceafd_2_8"/>
          <p:cNvSpPr txBox="1">
            <a:spLocks noGrp="1"/>
          </p:cNvSpPr>
          <p:nvPr>
            <p:ph type="title"/>
          </p:nvPr>
        </p:nvSpPr>
        <p:spPr>
          <a:xfrm>
            <a:off x="839788"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s-ES"/>
              <a:t>Recorregut d’Evacuació</a:t>
            </a:r>
            <a:endParaRPr/>
          </a:p>
        </p:txBody>
      </p:sp>
      <p:sp>
        <p:nvSpPr>
          <p:cNvPr id="116" name="Google Shape;116;g29e0a6ceafd_2_8"/>
          <p:cNvSpPr txBox="1">
            <a:spLocks noGrp="1"/>
          </p:cNvSpPr>
          <p:nvPr>
            <p:ph type="body" idx="1"/>
          </p:nvPr>
        </p:nvSpPr>
        <p:spPr>
          <a:xfrm>
            <a:off x="3664888" y="1690813"/>
            <a:ext cx="5157900" cy="823800"/>
          </a:xfrm>
          <a:prstGeom prst="rect">
            <a:avLst/>
          </a:prstGeom>
        </p:spPr>
        <p:txBody>
          <a:bodyPr spcFirstLastPara="1" wrap="square" lIns="91425" tIns="45700" rIns="91425" bIns="45700" anchor="b" anchorCtr="0">
            <a:normAutofit/>
          </a:bodyPr>
          <a:lstStyle/>
          <a:p>
            <a:pPr marL="0" lvl="0" indent="0" algn="ctr" rtl="0">
              <a:spcBef>
                <a:spcPts val="1000"/>
              </a:spcBef>
              <a:spcAft>
                <a:spcPts val="0"/>
              </a:spcAft>
              <a:buNone/>
            </a:pPr>
            <a:r>
              <a:rPr lang="es-ES"/>
              <a:t>AULA 18 (sala d’estudi)</a:t>
            </a:r>
            <a:endParaRPr/>
          </a:p>
        </p:txBody>
      </p:sp>
      <p:sp>
        <p:nvSpPr>
          <p:cNvPr id="117" name="Google Shape;117;g29e0a6ceafd_2_8"/>
          <p:cNvSpPr txBox="1">
            <a:spLocks noGrp="1"/>
          </p:cNvSpPr>
          <p:nvPr>
            <p:ph type="body" idx="2"/>
          </p:nvPr>
        </p:nvSpPr>
        <p:spPr>
          <a:xfrm>
            <a:off x="3664888" y="2504975"/>
            <a:ext cx="5157900" cy="3684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118" name="Google Shape;118;g29e0a6ceafd_2_8"/>
          <p:cNvPicPr preferRelativeResize="0"/>
          <p:nvPr/>
        </p:nvPicPr>
        <p:blipFill rotWithShape="1">
          <a:blip r:embed="rId3">
            <a:alphaModFix/>
          </a:blip>
          <a:srcRect l="17398" t="3536" r="13147" b="8697"/>
          <a:stretch/>
        </p:blipFill>
        <p:spPr>
          <a:xfrm>
            <a:off x="3659325" y="2504975"/>
            <a:ext cx="5157898" cy="3684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29e0a6ceafd_2_0"/>
          <p:cNvSpPr txBox="1">
            <a:spLocks noGrp="1"/>
          </p:cNvSpPr>
          <p:nvPr>
            <p:ph type="title"/>
          </p:nvPr>
        </p:nvSpPr>
        <p:spPr>
          <a:xfrm>
            <a:off x="839788"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s-ES"/>
              <a:t>Recorregut d’Evacuació</a:t>
            </a:r>
            <a:endParaRPr/>
          </a:p>
        </p:txBody>
      </p:sp>
      <p:sp>
        <p:nvSpPr>
          <p:cNvPr id="124" name="Google Shape;124;g29e0a6ceafd_2_0"/>
          <p:cNvSpPr txBox="1">
            <a:spLocks noGrp="1"/>
          </p:cNvSpPr>
          <p:nvPr>
            <p:ph type="body" idx="1"/>
          </p:nvPr>
        </p:nvSpPr>
        <p:spPr>
          <a:xfrm>
            <a:off x="839788" y="1681163"/>
            <a:ext cx="5157900" cy="823800"/>
          </a:xfrm>
          <a:prstGeom prst="rect">
            <a:avLst/>
          </a:prstGeom>
        </p:spPr>
        <p:txBody>
          <a:bodyPr spcFirstLastPara="1" wrap="square" lIns="91425" tIns="45700" rIns="91425" bIns="45700" anchor="b" anchorCtr="0">
            <a:normAutofit/>
          </a:bodyPr>
          <a:lstStyle/>
          <a:p>
            <a:pPr marL="0" lvl="0" indent="0" algn="ctr" rtl="0">
              <a:spcBef>
                <a:spcPts val="1000"/>
              </a:spcBef>
              <a:spcAft>
                <a:spcPts val="0"/>
              </a:spcAft>
              <a:buNone/>
            </a:pPr>
            <a:r>
              <a:rPr lang="es-ES"/>
              <a:t>AULA 25</a:t>
            </a:r>
            <a:endParaRPr/>
          </a:p>
        </p:txBody>
      </p:sp>
      <p:sp>
        <p:nvSpPr>
          <p:cNvPr id="125" name="Google Shape;125;g29e0a6ceafd_2_0"/>
          <p:cNvSpPr txBox="1">
            <a:spLocks noGrp="1"/>
          </p:cNvSpPr>
          <p:nvPr>
            <p:ph type="body" idx="2"/>
          </p:nvPr>
        </p:nvSpPr>
        <p:spPr>
          <a:xfrm>
            <a:off x="839788" y="2505075"/>
            <a:ext cx="5157900" cy="3684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
        <p:nvSpPr>
          <p:cNvPr id="126" name="Google Shape;126;g29e0a6ceafd_2_0"/>
          <p:cNvSpPr txBox="1">
            <a:spLocks noGrp="1"/>
          </p:cNvSpPr>
          <p:nvPr>
            <p:ph type="body" idx="3"/>
          </p:nvPr>
        </p:nvSpPr>
        <p:spPr>
          <a:xfrm>
            <a:off x="6172200" y="1681163"/>
            <a:ext cx="5183100" cy="823800"/>
          </a:xfrm>
          <a:prstGeom prst="rect">
            <a:avLst/>
          </a:prstGeom>
        </p:spPr>
        <p:txBody>
          <a:bodyPr spcFirstLastPara="1" wrap="square" lIns="91425" tIns="45700" rIns="91425" bIns="45700" anchor="b" anchorCtr="0">
            <a:normAutofit/>
          </a:bodyPr>
          <a:lstStyle/>
          <a:p>
            <a:pPr marL="0" lvl="0" indent="0" algn="ctr" rtl="0">
              <a:spcBef>
                <a:spcPts val="1000"/>
              </a:spcBef>
              <a:spcAft>
                <a:spcPts val="0"/>
              </a:spcAft>
              <a:buNone/>
            </a:pPr>
            <a:r>
              <a:rPr lang="es-ES"/>
              <a:t>AULA 26</a:t>
            </a:r>
            <a:endParaRPr/>
          </a:p>
        </p:txBody>
      </p:sp>
      <p:sp>
        <p:nvSpPr>
          <p:cNvPr id="127" name="Google Shape;127;g29e0a6ceafd_2_0"/>
          <p:cNvSpPr txBox="1">
            <a:spLocks noGrp="1"/>
          </p:cNvSpPr>
          <p:nvPr>
            <p:ph type="body" idx="4"/>
          </p:nvPr>
        </p:nvSpPr>
        <p:spPr>
          <a:xfrm>
            <a:off x="6172200" y="2505075"/>
            <a:ext cx="5183100" cy="3684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128" name="Google Shape;128;g29e0a6ceafd_2_0"/>
          <p:cNvPicPr preferRelativeResize="0"/>
          <p:nvPr/>
        </p:nvPicPr>
        <p:blipFill rotWithShape="1">
          <a:blip r:embed="rId3">
            <a:alphaModFix/>
          </a:blip>
          <a:srcRect l="22193" t="9301" r="18084" b="17400"/>
          <a:stretch/>
        </p:blipFill>
        <p:spPr>
          <a:xfrm>
            <a:off x="6184800" y="2505075"/>
            <a:ext cx="5157898" cy="3673676"/>
          </a:xfrm>
          <a:prstGeom prst="rect">
            <a:avLst/>
          </a:prstGeom>
          <a:noFill/>
          <a:ln>
            <a:noFill/>
          </a:ln>
        </p:spPr>
      </p:pic>
      <p:pic>
        <p:nvPicPr>
          <p:cNvPr id="129" name="Google Shape;129;g29e0a6ceafd_2_0"/>
          <p:cNvPicPr preferRelativeResize="0"/>
          <p:nvPr/>
        </p:nvPicPr>
        <p:blipFill rotWithShape="1">
          <a:blip r:embed="rId4">
            <a:alphaModFix/>
          </a:blip>
          <a:srcRect l="18351" t="2793" r="18345" b="13328"/>
          <a:stretch/>
        </p:blipFill>
        <p:spPr>
          <a:xfrm>
            <a:off x="839800" y="2494150"/>
            <a:ext cx="5157898" cy="3684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27e4a3ab677_0_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990"/>
              <a:buFont typeface="Arial"/>
              <a:buNone/>
            </a:pPr>
            <a:r>
              <a:rPr lang="es-ES" sz="5500" b="1"/>
              <a:t>Punt de Concentració</a:t>
            </a:r>
            <a:endParaRPr sz="2800"/>
          </a:p>
          <a:p>
            <a:pPr marL="0" lvl="0" indent="0" algn="l" rtl="0">
              <a:lnSpc>
                <a:spcPct val="90000"/>
              </a:lnSpc>
              <a:spcBef>
                <a:spcPts val="0"/>
              </a:spcBef>
              <a:spcAft>
                <a:spcPts val="0"/>
              </a:spcAft>
              <a:buSzPct val="45454"/>
              <a:buNone/>
            </a:pPr>
            <a:endParaRPr/>
          </a:p>
        </p:txBody>
      </p:sp>
      <p:sp>
        <p:nvSpPr>
          <p:cNvPr id="135" name="Google Shape;135;g27e4a3ab677_0_6"/>
          <p:cNvSpPr txBox="1">
            <a:spLocks noGrp="1"/>
          </p:cNvSpPr>
          <p:nvPr>
            <p:ph type="body" idx="2"/>
          </p:nvPr>
        </p:nvSpPr>
        <p:spPr>
          <a:xfrm>
            <a:off x="3505200" y="1814500"/>
            <a:ext cx="5181600" cy="4351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1800"/>
              <a:buNone/>
            </a:pPr>
            <a:r>
              <a:rPr lang="es-ES" b="1"/>
              <a:t>PATI DE PISTES</a:t>
            </a:r>
            <a:r>
              <a:rPr lang="es-ES"/>
              <a:t> </a:t>
            </a:r>
            <a:endParaRPr/>
          </a:p>
          <a:p>
            <a:pPr marL="0" lvl="0" indent="0" algn="ctr" rtl="0">
              <a:lnSpc>
                <a:spcPct val="90000"/>
              </a:lnSpc>
              <a:spcBef>
                <a:spcPts val="1000"/>
              </a:spcBef>
              <a:spcAft>
                <a:spcPts val="0"/>
              </a:spcAft>
              <a:buSzPts val="1800"/>
              <a:buNone/>
            </a:pPr>
            <a:r>
              <a:rPr lang="es-ES"/>
              <a:t>Aules 6,15,16,18, 25 i 26</a:t>
            </a:r>
            <a:endParaRPr/>
          </a:p>
        </p:txBody>
      </p:sp>
      <p:sp>
        <p:nvSpPr>
          <p:cNvPr id="136" name="Google Shape;136;g27e4a3ab677_0_6"/>
          <p:cNvSpPr txBox="1"/>
          <p:nvPr/>
        </p:nvSpPr>
        <p:spPr>
          <a:xfrm>
            <a:off x="838200" y="6021100"/>
            <a:ext cx="8225100" cy="72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600" b="0" i="0" u="none" strike="noStrike" cap="none">
                <a:solidFill>
                  <a:srgbClr val="000000"/>
                </a:solidFill>
                <a:latin typeface="Arial"/>
                <a:ea typeface="Arial"/>
                <a:cs typeface="Arial"/>
                <a:sym typeface="Arial"/>
              </a:rPr>
              <a:t>Tota la informació la trobareu al </a:t>
            </a:r>
            <a:r>
              <a:rPr lang="es-ES" sz="1600" b="0" i="0" u="sng" strike="noStrike" cap="none">
                <a:solidFill>
                  <a:schemeClr val="hlink"/>
                </a:solidFill>
                <a:latin typeface="Arial"/>
                <a:ea typeface="Arial"/>
                <a:cs typeface="Arial"/>
                <a:sym typeface="Arial"/>
                <a:hlinkClick r:id="rId3"/>
              </a:rPr>
              <a:t>web de l’escola</a:t>
            </a:r>
            <a:r>
              <a:rPr lang="es-ES" sz="1600"/>
              <a:t>.</a:t>
            </a:r>
            <a:endParaRPr sz="1600" b="0" i="0" u="none" strike="noStrike" cap="none">
              <a:solidFill>
                <a:srgbClr val="000000"/>
              </a:solidFill>
              <a:latin typeface="Arial"/>
              <a:ea typeface="Arial"/>
              <a:cs typeface="Arial"/>
              <a:sym typeface="Arial"/>
            </a:endParaRPr>
          </a:p>
        </p:txBody>
      </p:sp>
      <p:pic>
        <p:nvPicPr>
          <p:cNvPr id="137" name="Google Shape;137;g27e4a3ab677_0_6"/>
          <p:cNvPicPr preferRelativeResize="0"/>
          <p:nvPr/>
        </p:nvPicPr>
        <p:blipFill rotWithShape="1">
          <a:blip r:embed="rId4">
            <a:alphaModFix/>
          </a:blip>
          <a:srcRect/>
          <a:stretch/>
        </p:blipFill>
        <p:spPr>
          <a:xfrm>
            <a:off x="4028362" y="2907575"/>
            <a:ext cx="4135275" cy="31135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29beaf40e46_0_0"/>
          <p:cNvSpPr txBox="1">
            <a:spLocks noGrp="1"/>
          </p:cNvSpPr>
          <p:nvPr>
            <p:ph type="subTitle" idx="1"/>
          </p:nvPr>
        </p:nvSpPr>
        <p:spPr>
          <a:xfrm>
            <a:off x="763900" y="455350"/>
            <a:ext cx="11057400" cy="988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s-ES" sz="5500" b="1"/>
              <a:t>Protocol de Confinament</a:t>
            </a:r>
            <a:endParaRPr sz="5500"/>
          </a:p>
        </p:txBody>
      </p:sp>
      <p:sp>
        <p:nvSpPr>
          <p:cNvPr id="143" name="Google Shape;143;g29beaf40e46_0_0"/>
          <p:cNvSpPr/>
          <p:nvPr/>
        </p:nvSpPr>
        <p:spPr>
          <a:xfrm>
            <a:off x="122825" y="1443850"/>
            <a:ext cx="11873400" cy="2417700"/>
          </a:xfrm>
          <a:prstGeom prst="rect">
            <a:avLst/>
          </a:prstGeom>
          <a:noFill/>
          <a:ln>
            <a:noFill/>
          </a:ln>
        </p:spPr>
        <p:txBody>
          <a:bodyPr spcFirstLastPara="1" wrap="square" lIns="91425" tIns="45700" rIns="91425" bIns="45700" anchor="t" anchorCtr="0">
            <a:noAutofit/>
          </a:bodyPr>
          <a:lstStyle/>
          <a:p>
            <a:pPr marL="457200" marR="0" lvl="0" indent="0" algn="l" rtl="0">
              <a:lnSpc>
                <a:spcPct val="115000"/>
              </a:lnSpc>
              <a:spcBef>
                <a:spcPts val="1200"/>
              </a:spcBef>
              <a:spcAft>
                <a:spcPts val="0"/>
              </a:spcAft>
              <a:buClr>
                <a:srgbClr val="000000"/>
              </a:buClr>
              <a:buSzPts val="1800"/>
              <a:buFont typeface="Arial"/>
              <a:buNone/>
            </a:pPr>
            <a:r>
              <a:rPr lang="es-ES" sz="2800">
                <a:solidFill>
                  <a:schemeClr val="dk1"/>
                </a:solidFill>
              </a:rPr>
              <a:t>Quan sentim el senyal d’alerta*, haurem de fer el següent:</a:t>
            </a:r>
            <a:endParaRPr sz="1900">
              <a:solidFill>
                <a:srgbClr val="595959"/>
              </a:solidFill>
            </a:endParaRPr>
          </a:p>
          <a:p>
            <a:pPr marL="457200" marR="0" lvl="0" indent="0" algn="l" rtl="0">
              <a:lnSpc>
                <a:spcPct val="115000"/>
              </a:lnSpc>
              <a:spcBef>
                <a:spcPts val="1200"/>
              </a:spcBef>
              <a:spcAft>
                <a:spcPts val="0"/>
              </a:spcAft>
              <a:buClr>
                <a:srgbClr val="000000"/>
              </a:buClr>
              <a:buSzPts val="1800"/>
              <a:buFont typeface="Arial"/>
              <a:buNone/>
            </a:pPr>
            <a:r>
              <a:rPr lang="es-ES" sz="1900">
                <a:solidFill>
                  <a:srgbClr val="595959"/>
                </a:solidFill>
              </a:rPr>
              <a:t>- Entrar al centre si som a fora.</a:t>
            </a:r>
            <a:endParaRPr sz="1900">
              <a:solidFill>
                <a:srgbClr val="595959"/>
              </a:solidFill>
            </a:endParaRPr>
          </a:p>
          <a:p>
            <a:pPr marL="457200" marR="0" lvl="0" indent="0" algn="l" rtl="0">
              <a:lnSpc>
                <a:spcPct val="115000"/>
              </a:lnSpc>
              <a:spcBef>
                <a:spcPts val="1200"/>
              </a:spcBef>
              <a:spcAft>
                <a:spcPts val="0"/>
              </a:spcAft>
              <a:buClr>
                <a:srgbClr val="000000"/>
              </a:buClr>
              <a:buSzPts val="1800"/>
              <a:buFont typeface="Arial"/>
              <a:buNone/>
            </a:pPr>
            <a:r>
              <a:rPr lang="es-ES" sz="1900">
                <a:solidFill>
                  <a:srgbClr val="595959"/>
                </a:solidFill>
              </a:rPr>
              <a:t>- Anar a la nostra aula si quan sona l’alarma som fora de classe, a la nostra planta.</a:t>
            </a:r>
            <a:endParaRPr sz="1900">
              <a:solidFill>
                <a:srgbClr val="595959"/>
              </a:solidFill>
            </a:endParaRPr>
          </a:p>
          <a:p>
            <a:pPr marL="457200" marR="0" lvl="0" indent="0" algn="l" rtl="0">
              <a:lnSpc>
                <a:spcPct val="115000"/>
              </a:lnSpc>
              <a:spcBef>
                <a:spcPts val="1200"/>
              </a:spcBef>
              <a:spcAft>
                <a:spcPts val="0"/>
              </a:spcAft>
              <a:buClr>
                <a:srgbClr val="000000"/>
              </a:buClr>
              <a:buSzPts val="1800"/>
              <a:buFont typeface="Arial"/>
              <a:buNone/>
            </a:pPr>
            <a:r>
              <a:rPr lang="es-ES" sz="1900">
                <a:solidFill>
                  <a:srgbClr val="595959"/>
                </a:solidFill>
              </a:rPr>
              <a:t>- Confinar-nos a les aules i els espais que quedin més resguardats de l’exterior. </a:t>
            </a:r>
            <a:endParaRPr sz="1900">
              <a:solidFill>
                <a:srgbClr val="595959"/>
              </a:solidFill>
            </a:endParaRPr>
          </a:p>
          <a:p>
            <a:pPr marL="457200" marR="0" lvl="0" indent="0" algn="l" rtl="0">
              <a:lnSpc>
                <a:spcPct val="115000"/>
              </a:lnSpc>
              <a:spcBef>
                <a:spcPts val="1200"/>
              </a:spcBef>
              <a:spcAft>
                <a:spcPts val="0"/>
              </a:spcAft>
              <a:buClr>
                <a:srgbClr val="000000"/>
              </a:buClr>
              <a:buSzPts val="1800"/>
              <a:buFont typeface="Arial"/>
              <a:buNone/>
            </a:pPr>
            <a:r>
              <a:rPr lang="es-ES" sz="1900">
                <a:solidFill>
                  <a:srgbClr val="595959"/>
                </a:solidFill>
              </a:rPr>
              <a:t>- Tancar les portes i les finestres.</a:t>
            </a:r>
            <a:endParaRPr sz="1900">
              <a:solidFill>
                <a:srgbClr val="595959"/>
              </a:solidFill>
            </a:endParaRPr>
          </a:p>
          <a:p>
            <a:pPr marL="457200" marR="0" lvl="0" indent="0" algn="l" rtl="0">
              <a:lnSpc>
                <a:spcPct val="115000"/>
              </a:lnSpc>
              <a:spcBef>
                <a:spcPts val="1200"/>
              </a:spcBef>
              <a:spcAft>
                <a:spcPts val="0"/>
              </a:spcAft>
              <a:buClr>
                <a:srgbClr val="000000"/>
              </a:buClr>
              <a:buSzPts val="1800"/>
              <a:buFont typeface="Arial"/>
              <a:buNone/>
            </a:pPr>
            <a:r>
              <a:rPr lang="es-ES" sz="1900">
                <a:solidFill>
                  <a:srgbClr val="595959"/>
                </a:solidFill>
              </a:rPr>
              <a:t>- Si ens hem de traslladar a una zona del centre més protegida, que no sigui la nostra aula, els alumnes es posaran en fila índia, darrere del professor/a, que farà de guia.</a:t>
            </a:r>
            <a:endParaRPr sz="1900">
              <a:solidFill>
                <a:srgbClr val="595959"/>
              </a:solidFill>
            </a:endParaRPr>
          </a:p>
          <a:p>
            <a:pPr marL="457200" marR="0" lvl="0" indent="0" algn="l" rtl="0">
              <a:lnSpc>
                <a:spcPct val="115000"/>
              </a:lnSpc>
              <a:spcBef>
                <a:spcPts val="1200"/>
              </a:spcBef>
              <a:spcAft>
                <a:spcPts val="0"/>
              </a:spcAft>
              <a:buClr>
                <a:srgbClr val="000000"/>
              </a:buClr>
              <a:buSzPts val="1800"/>
              <a:buFont typeface="Arial"/>
              <a:buNone/>
            </a:pPr>
            <a:r>
              <a:rPr lang="es-ES" sz="1900">
                <a:solidFill>
                  <a:srgbClr val="595959"/>
                </a:solidFill>
              </a:rPr>
              <a:t>- No sortirem del centre fins que ens ho indiquin les autoritats.</a:t>
            </a:r>
            <a:endParaRPr sz="1900">
              <a:solidFill>
                <a:srgbClr val="595959"/>
              </a:solidFill>
            </a:endParaRPr>
          </a:p>
          <a:p>
            <a:pPr marL="457200" marR="0" lvl="0" indent="0" algn="l" rtl="0">
              <a:lnSpc>
                <a:spcPct val="115000"/>
              </a:lnSpc>
              <a:spcBef>
                <a:spcPts val="1200"/>
              </a:spcBef>
              <a:spcAft>
                <a:spcPts val="0"/>
              </a:spcAft>
              <a:buClr>
                <a:srgbClr val="000000"/>
              </a:buClr>
              <a:buSzPts val="1800"/>
              <a:buFont typeface="Arial"/>
              <a:buNone/>
            </a:pPr>
            <a:r>
              <a:rPr lang="es-ES" sz="1900">
                <a:solidFill>
                  <a:srgbClr val="595959"/>
                </a:solidFill>
              </a:rPr>
              <a:t>- Si les autoritats ens diuen que ens hem de traslladar, organitzarem els mitjans de transport fins al centre de recepció, que ells determinaran. Nosaltres farem una evacuació ordenada fins al punt de concentració.</a:t>
            </a:r>
            <a:endParaRPr sz="1900">
              <a:solidFill>
                <a:srgbClr val="595959"/>
              </a:solidFill>
            </a:endParaRPr>
          </a:p>
          <a:p>
            <a:pPr marL="457200" marR="0" lvl="0" indent="0" algn="l" rtl="0">
              <a:lnSpc>
                <a:spcPct val="115000"/>
              </a:lnSpc>
              <a:spcBef>
                <a:spcPts val="1200"/>
              </a:spcBef>
              <a:spcAft>
                <a:spcPts val="0"/>
              </a:spcAft>
              <a:buClr>
                <a:srgbClr val="000000"/>
              </a:buClr>
              <a:buSzPts val="1800"/>
              <a:buFont typeface="Arial"/>
              <a:buNone/>
            </a:pPr>
            <a:endParaRPr sz="1900">
              <a:solidFill>
                <a:srgbClr val="595959"/>
              </a:solidFill>
            </a:endParaRPr>
          </a:p>
          <a:p>
            <a:pPr marL="457200" marR="0" lvl="0" indent="0" algn="l" rtl="0">
              <a:lnSpc>
                <a:spcPct val="107000"/>
              </a:lnSpc>
              <a:spcBef>
                <a:spcPts val="800"/>
              </a:spcBef>
              <a:spcAft>
                <a:spcPts val="0"/>
              </a:spcAft>
              <a:buClr>
                <a:srgbClr val="000000"/>
              </a:buClr>
              <a:buSzPts val="3000"/>
              <a:buFont typeface="Arial"/>
              <a:buNone/>
            </a:pPr>
            <a:endParaRPr sz="3000" b="0" i="0" u="none" strike="noStrike" cap="none">
              <a:solidFill>
                <a:schemeClr val="dk1"/>
              </a:solidFill>
              <a:latin typeface="Arial"/>
              <a:ea typeface="Arial"/>
              <a:cs typeface="Arial"/>
              <a:sym typeface="Arial"/>
            </a:endParaRPr>
          </a:p>
        </p:txBody>
      </p:sp>
      <p:sp>
        <p:nvSpPr>
          <p:cNvPr id="144" name="Google Shape;144;g29beaf40e46_0_0"/>
          <p:cNvSpPr txBox="1"/>
          <p:nvPr/>
        </p:nvSpPr>
        <p:spPr>
          <a:xfrm>
            <a:off x="7349325" y="2026700"/>
            <a:ext cx="4872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800">
              <a:solidFill>
                <a:schemeClr val="dk1"/>
              </a:solidFill>
            </a:endParaRPr>
          </a:p>
        </p:txBody>
      </p:sp>
      <p:sp>
        <p:nvSpPr>
          <p:cNvPr id="145" name="Google Shape;145;g29beaf40e46_0_0"/>
          <p:cNvSpPr txBox="1"/>
          <p:nvPr/>
        </p:nvSpPr>
        <p:spPr>
          <a:xfrm>
            <a:off x="10072025" y="1064600"/>
            <a:ext cx="1924200" cy="1924200"/>
          </a:xfrm>
          <a:prstGeom prst="rect">
            <a:avLst/>
          </a:prstGeom>
          <a:noFill/>
          <a:ln w="2857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457200" lvl="0" indent="0" algn="l" rtl="0">
              <a:lnSpc>
                <a:spcPct val="100000"/>
              </a:lnSpc>
              <a:spcBef>
                <a:spcPts val="1200"/>
              </a:spcBef>
              <a:spcAft>
                <a:spcPts val="0"/>
              </a:spcAft>
              <a:buClr>
                <a:schemeClr val="dk1"/>
              </a:buClr>
              <a:buSzPts val="1800"/>
              <a:buFont typeface="Arial"/>
              <a:buNone/>
            </a:pPr>
            <a:r>
              <a:rPr lang="es-ES" sz="1900" dirty="0">
                <a:solidFill>
                  <a:schemeClr val="dk1"/>
                </a:solidFill>
              </a:rPr>
              <a:t>*</a:t>
            </a:r>
            <a:r>
              <a:rPr lang="es-ES" sz="1900" dirty="0" err="1">
                <a:solidFill>
                  <a:schemeClr val="dk1"/>
                </a:solidFill>
              </a:rPr>
              <a:t>Protecció</a:t>
            </a:r>
            <a:r>
              <a:rPr lang="es-ES" sz="1900" dirty="0">
                <a:solidFill>
                  <a:schemeClr val="dk1"/>
                </a:solidFill>
              </a:rPr>
              <a:t> civil al </a:t>
            </a:r>
            <a:r>
              <a:rPr lang="es-ES" sz="1900" dirty="0" err="1">
                <a:solidFill>
                  <a:schemeClr val="dk1"/>
                </a:solidFill>
              </a:rPr>
              <a:t>mòbil</a:t>
            </a:r>
            <a:r>
              <a:rPr lang="es-ES" sz="1900" dirty="0">
                <a:solidFill>
                  <a:schemeClr val="dk1"/>
                </a:solidFill>
              </a:rPr>
              <a:t> + </a:t>
            </a:r>
            <a:r>
              <a:rPr lang="es-ES" sz="1900" dirty="0" err="1">
                <a:solidFill>
                  <a:schemeClr val="dk1"/>
                </a:solidFill>
              </a:rPr>
              <a:t>activació</a:t>
            </a:r>
            <a:r>
              <a:rPr lang="es-ES" sz="1900" dirty="0">
                <a:solidFill>
                  <a:schemeClr val="dk1"/>
                </a:solidFill>
              </a:rPr>
              <a:t> alarma de </a:t>
            </a:r>
            <a:r>
              <a:rPr lang="es-ES" sz="1900" dirty="0" err="1">
                <a:solidFill>
                  <a:schemeClr val="dk1"/>
                </a:solidFill>
              </a:rPr>
              <a:t>l’escola</a:t>
            </a:r>
            <a:endParaRPr sz="2300" dirty="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g29beaf40e46_0_9" descr="Què haig de fer per rebre les alertes de protecció civil al mòbil?" title="Com configurar les alertes de protecció civil">
            <a:hlinkClick r:id="rId3"/>
          </p:cNvPr>
          <p:cNvPicPr preferRelativeResize="0"/>
          <p:nvPr/>
        </p:nvPicPr>
        <p:blipFill>
          <a:blip r:embed="rId4">
            <a:alphaModFix/>
          </a:blip>
          <a:stretch>
            <a:fillRect/>
          </a:stretch>
        </p:blipFill>
        <p:spPr>
          <a:xfrm>
            <a:off x="757425" y="337138"/>
            <a:ext cx="10993275" cy="61837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10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393</Words>
  <Application>Microsoft Office PowerPoint</Application>
  <PresentationFormat>Pantalla panoràmica</PresentationFormat>
  <Paragraphs>35</Paragraphs>
  <Slides>10</Slides>
  <Notes>10</Notes>
  <HiddenSlides>0</HiddenSlides>
  <MMClips>0</MMClips>
  <ScaleCrop>false</ScaleCrop>
  <HeadingPairs>
    <vt:vector size="6" baseType="variant">
      <vt:variant>
        <vt:lpstr>Tipus de lletra utilitzats</vt:lpstr>
      </vt:variant>
      <vt:variant>
        <vt:i4>1</vt:i4>
      </vt:variant>
      <vt:variant>
        <vt:lpstr>Tema</vt:lpstr>
      </vt:variant>
      <vt:variant>
        <vt:i4>1</vt:i4>
      </vt:variant>
      <vt:variant>
        <vt:lpstr>Títols de les diapositives</vt:lpstr>
      </vt:variant>
      <vt:variant>
        <vt:i4>10</vt:i4>
      </vt:variant>
    </vt:vector>
  </HeadingPairs>
  <TitlesOfParts>
    <vt:vector size="12" baseType="lpstr">
      <vt:lpstr>Arial</vt:lpstr>
      <vt:lpstr>Tema de Office</vt:lpstr>
      <vt:lpstr>Protocol d’emergència evacuació i confinament -</vt:lpstr>
      <vt:lpstr>Presentació del PowerPoint</vt:lpstr>
      <vt:lpstr>Recorregut d’Evacuació</vt:lpstr>
      <vt:lpstr>Recorregut d’Evacuació</vt:lpstr>
      <vt:lpstr>Recorregut d’Evacuació</vt:lpstr>
      <vt:lpstr>Recorregut d’Evacuació</vt:lpstr>
      <vt:lpstr>Punt de Concentració </vt:lpstr>
      <vt:lpstr>Presentació del PowerPoint</vt:lpstr>
      <vt:lpstr>Presentació del PowerPoint</vt:lpstr>
      <vt:lpstr>Presentació del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Protocol d’emergència evacuació i confinament -</dc:title>
  <dc:creator>usuari</dc:creator>
  <cp:lastModifiedBy>Gestio</cp:lastModifiedBy>
  <cp:revision>1</cp:revision>
  <dcterms:created xsi:type="dcterms:W3CDTF">2019-07-05T11:15:47Z</dcterms:created>
  <dcterms:modified xsi:type="dcterms:W3CDTF">2023-11-22T15:43:12Z</dcterms:modified>
</cp:coreProperties>
</file>